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3"/>
    <p:sldMasterId id="214748370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PT Sans"/>
      <p:regular r:id="rId49"/>
      <p:bold r:id="rId50"/>
      <p:italic r:id="rId51"/>
      <p:boldItalic r:id="rId52"/>
    </p:embeddedFont>
    <p:embeddedFont>
      <p:font typeface="Ex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PT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italic.fntdata"/><Relationship Id="rId50" Type="http://schemas.openxmlformats.org/officeDocument/2006/relationships/font" Target="fonts/PTSans-bold.fntdata"/><Relationship Id="rId53" Type="http://schemas.openxmlformats.org/officeDocument/2006/relationships/font" Target="fonts/Exo-regular.fntdata"/><Relationship Id="rId52" Type="http://schemas.openxmlformats.org/officeDocument/2006/relationships/font" Target="fonts/PTSans-boldItalic.fntdata"/><Relationship Id="rId11" Type="http://schemas.openxmlformats.org/officeDocument/2006/relationships/slide" Target="slides/slide6.xml"/><Relationship Id="rId55" Type="http://schemas.openxmlformats.org/officeDocument/2006/relationships/font" Target="fonts/Exo-italic.fntdata"/><Relationship Id="rId10" Type="http://schemas.openxmlformats.org/officeDocument/2006/relationships/slide" Target="slides/slide5.xml"/><Relationship Id="rId54" Type="http://schemas.openxmlformats.org/officeDocument/2006/relationships/font" Target="fonts/Ex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Ex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3" name="Shape 5293"/>
        <p:cNvGrpSpPr/>
        <p:nvPr/>
      </p:nvGrpSpPr>
      <p:grpSpPr>
        <a:xfrm>
          <a:off x="0" y="0"/>
          <a:ext cx="0" cy="0"/>
          <a:chOff x="0" y="0"/>
          <a:chExt cx="0" cy="0"/>
        </a:xfrm>
      </p:grpSpPr>
      <p:sp>
        <p:nvSpPr>
          <p:cNvPr id="5294" name="Google Shape;5294;g2b664ad07f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5" name="Google Shape;5295;g2b664ad07f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6" name="Shape 5526"/>
        <p:cNvGrpSpPr/>
        <p:nvPr/>
      </p:nvGrpSpPr>
      <p:grpSpPr>
        <a:xfrm>
          <a:off x="0" y="0"/>
          <a:ext cx="0" cy="0"/>
          <a:chOff x="0" y="0"/>
          <a:chExt cx="0" cy="0"/>
        </a:xfrm>
      </p:grpSpPr>
      <p:sp>
        <p:nvSpPr>
          <p:cNvPr id="5527" name="Google Shape;5527;g1f19c39012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8" name="Google Shape;5528;g1f19c39012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4" name="Shape 5544"/>
        <p:cNvGrpSpPr/>
        <p:nvPr/>
      </p:nvGrpSpPr>
      <p:grpSpPr>
        <a:xfrm>
          <a:off x="0" y="0"/>
          <a:ext cx="0" cy="0"/>
          <a:chOff x="0" y="0"/>
          <a:chExt cx="0" cy="0"/>
        </a:xfrm>
      </p:grpSpPr>
      <p:sp>
        <p:nvSpPr>
          <p:cNvPr id="5545" name="Google Shape;5545;g1f19c3901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6" name="Google Shape;5546;g1f19c3901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8" name="Shape 5558"/>
        <p:cNvGrpSpPr/>
        <p:nvPr/>
      </p:nvGrpSpPr>
      <p:grpSpPr>
        <a:xfrm>
          <a:off x="0" y="0"/>
          <a:ext cx="0" cy="0"/>
          <a:chOff x="0" y="0"/>
          <a:chExt cx="0" cy="0"/>
        </a:xfrm>
      </p:grpSpPr>
      <p:sp>
        <p:nvSpPr>
          <p:cNvPr id="5559" name="Google Shape;5559;g1f19c3901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0" name="Google Shape;5560;g1f19c3901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1" name="Shape 5571"/>
        <p:cNvGrpSpPr/>
        <p:nvPr/>
      </p:nvGrpSpPr>
      <p:grpSpPr>
        <a:xfrm>
          <a:off x="0" y="0"/>
          <a:ext cx="0" cy="0"/>
          <a:chOff x="0" y="0"/>
          <a:chExt cx="0" cy="0"/>
        </a:xfrm>
      </p:grpSpPr>
      <p:sp>
        <p:nvSpPr>
          <p:cNvPr id="5572" name="Google Shape;5572;g1f19c39012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3" name="Google Shape;5573;g1f19c3901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Coreference Resolution: Coreference resolution is the process of identifying when two or more words or phrases in a text refer to the same entity. In each of these sentences, there is a pronoun or noun phrase that refers back to another entity mentioned earlier in the sentence. Coreference resolution involves identifying those referring expressions and linking them to the entities they refer 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4" name="Shape 5584"/>
        <p:cNvGrpSpPr/>
        <p:nvPr/>
      </p:nvGrpSpPr>
      <p:grpSpPr>
        <a:xfrm>
          <a:off x="0" y="0"/>
          <a:ext cx="0" cy="0"/>
          <a:chOff x="0" y="0"/>
          <a:chExt cx="0" cy="0"/>
        </a:xfrm>
      </p:grpSpPr>
      <p:sp>
        <p:nvSpPr>
          <p:cNvPr id="5585" name="Google Shape;5585;g1f19c39012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6" name="Google Shape;5586;g1f19c39012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9" name="Shape 5599"/>
        <p:cNvGrpSpPr/>
        <p:nvPr/>
      </p:nvGrpSpPr>
      <p:grpSpPr>
        <a:xfrm>
          <a:off x="0" y="0"/>
          <a:ext cx="0" cy="0"/>
          <a:chOff x="0" y="0"/>
          <a:chExt cx="0" cy="0"/>
        </a:xfrm>
      </p:grpSpPr>
      <p:sp>
        <p:nvSpPr>
          <p:cNvPr id="5600" name="Google Shape;5600;g1f1a039cd6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1" name="Google Shape;5601;g1f1a039cd6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4" name="Shape 5614"/>
        <p:cNvGrpSpPr/>
        <p:nvPr/>
      </p:nvGrpSpPr>
      <p:grpSpPr>
        <a:xfrm>
          <a:off x="0" y="0"/>
          <a:ext cx="0" cy="0"/>
          <a:chOff x="0" y="0"/>
          <a:chExt cx="0" cy="0"/>
        </a:xfrm>
      </p:grpSpPr>
      <p:sp>
        <p:nvSpPr>
          <p:cNvPr id="5615" name="Google Shape;5615;g1f1a039cd6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6" name="Google Shape;5616;g1f1a039cd6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1" name="Shape 5631"/>
        <p:cNvGrpSpPr/>
        <p:nvPr/>
      </p:nvGrpSpPr>
      <p:grpSpPr>
        <a:xfrm>
          <a:off x="0" y="0"/>
          <a:ext cx="0" cy="0"/>
          <a:chOff x="0" y="0"/>
          <a:chExt cx="0" cy="0"/>
        </a:xfrm>
      </p:grpSpPr>
      <p:sp>
        <p:nvSpPr>
          <p:cNvPr id="5632" name="Google Shape;5632;g1f1a039cd6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3" name="Google Shape;5633;g1f1a039cd6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6" name="Shape 5646"/>
        <p:cNvGrpSpPr/>
        <p:nvPr/>
      </p:nvGrpSpPr>
      <p:grpSpPr>
        <a:xfrm>
          <a:off x="0" y="0"/>
          <a:ext cx="0" cy="0"/>
          <a:chOff x="0" y="0"/>
          <a:chExt cx="0" cy="0"/>
        </a:xfrm>
      </p:grpSpPr>
      <p:sp>
        <p:nvSpPr>
          <p:cNvPr id="5647" name="Google Shape;5647;g1f1a039cd6c_0_3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8" name="Google Shape;5648;g1f1a039cd6c_0_3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1" name="Shape 5711"/>
        <p:cNvGrpSpPr/>
        <p:nvPr/>
      </p:nvGrpSpPr>
      <p:grpSpPr>
        <a:xfrm>
          <a:off x="0" y="0"/>
          <a:ext cx="0" cy="0"/>
          <a:chOff x="0" y="0"/>
          <a:chExt cx="0" cy="0"/>
        </a:xfrm>
      </p:grpSpPr>
      <p:sp>
        <p:nvSpPr>
          <p:cNvPr id="5712" name="Google Shape;5712;g1f1a039cd6c_0_3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3" name="Google Shape;5713;g1f1a039cd6c_0_3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8" name="Shape 5358"/>
        <p:cNvGrpSpPr/>
        <p:nvPr/>
      </p:nvGrpSpPr>
      <p:grpSpPr>
        <a:xfrm>
          <a:off x="0" y="0"/>
          <a:ext cx="0" cy="0"/>
          <a:chOff x="0" y="0"/>
          <a:chExt cx="0" cy="0"/>
        </a:xfrm>
      </p:grpSpPr>
      <p:sp>
        <p:nvSpPr>
          <p:cNvPr id="5359" name="Google Shape;5359;g2b6e91704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0" name="Google Shape;5360;g2b6e91704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image, data annotation is performed to organize and find relevant photos from a database, and image retrieval systems leverage this application of computer vision algorithms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6" name="Shape 5766"/>
        <p:cNvGrpSpPr/>
        <p:nvPr/>
      </p:nvGrpSpPr>
      <p:grpSpPr>
        <a:xfrm>
          <a:off x="0" y="0"/>
          <a:ext cx="0" cy="0"/>
          <a:chOff x="0" y="0"/>
          <a:chExt cx="0" cy="0"/>
        </a:xfrm>
      </p:grpSpPr>
      <p:sp>
        <p:nvSpPr>
          <p:cNvPr id="5767" name="Google Shape;5767;g1f1a039cd6c_0_3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8" name="Google Shape;5768;g1f1a039cd6c_0_3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3" name="Shape 5793"/>
        <p:cNvGrpSpPr/>
        <p:nvPr/>
      </p:nvGrpSpPr>
      <p:grpSpPr>
        <a:xfrm>
          <a:off x="0" y="0"/>
          <a:ext cx="0" cy="0"/>
          <a:chOff x="0" y="0"/>
          <a:chExt cx="0" cy="0"/>
        </a:xfrm>
      </p:grpSpPr>
      <p:sp>
        <p:nvSpPr>
          <p:cNvPr id="5794" name="Google Shape;5794;g1f1a039cd6c_0_3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5" name="Google Shape;5795;g1f1a039cd6c_0_3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9" name="Shape 5859"/>
        <p:cNvGrpSpPr/>
        <p:nvPr/>
      </p:nvGrpSpPr>
      <p:grpSpPr>
        <a:xfrm>
          <a:off x="0" y="0"/>
          <a:ext cx="0" cy="0"/>
          <a:chOff x="0" y="0"/>
          <a:chExt cx="0" cy="0"/>
        </a:xfrm>
      </p:grpSpPr>
      <p:sp>
        <p:nvSpPr>
          <p:cNvPr id="5860" name="Google Shape;5860;g1f1a039cd6c_0_3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1" name="Google Shape;5861;g1f1a039cd6c_0_3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4" name="Shape 5924"/>
        <p:cNvGrpSpPr/>
        <p:nvPr/>
      </p:nvGrpSpPr>
      <p:grpSpPr>
        <a:xfrm>
          <a:off x="0" y="0"/>
          <a:ext cx="0" cy="0"/>
          <a:chOff x="0" y="0"/>
          <a:chExt cx="0" cy="0"/>
        </a:xfrm>
      </p:grpSpPr>
      <p:sp>
        <p:nvSpPr>
          <p:cNvPr id="5925" name="Google Shape;5925;g1f1a039cd6c_0_3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6" name="Google Shape;5926;g1f1a039cd6c_0_3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0" name="Shape 5990"/>
        <p:cNvGrpSpPr/>
        <p:nvPr/>
      </p:nvGrpSpPr>
      <p:grpSpPr>
        <a:xfrm>
          <a:off x="0" y="0"/>
          <a:ext cx="0" cy="0"/>
          <a:chOff x="0" y="0"/>
          <a:chExt cx="0" cy="0"/>
        </a:xfrm>
      </p:grpSpPr>
      <p:sp>
        <p:nvSpPr>
          <p:cNvPr id="5991" name="Google Shape;5991;g1f1a039cd6c_0_4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2" name="Google Shape;5992;g1f1a039cd6c_0_4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4" name="Shape 6054"/>
        <p:cNvGrpSpPr/>
        <p:nvPr/>
      </p:nvGrpSpPr>
      <p:grpSpPr>
        <a:xfrm>
          <a:off x="0" y="0"/>
          <a:ext cx="0" cy="0"/>
          <a:chOff x="0" y="0"/>
          <a:chExt cx="0" cy="0"/>
        </a:xfrm>
      </p:grpSpPr>
      <p:sp>
        <p:nvSpPr>
          <p:cNvPr id="6055" name="Google Shape;6055;g1f1a039cd6c_0_4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6" name="Google Shape;6056;g1f1a039cd6c_0_4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1" name="Shape 6121"/>
        <p:cNvGrpSpPr/>
        <p:nvPr/>
      </p:nvGrpSpPr>
      <p:grpSpPr>
        <a:xfrm>
          <a:off x="0" y="0"/>
          <a:ext cx="0" cy="0"/>
          <a:chOff x="0" y="0"/>
          <a:chExt cx="0" cy="0"/>
        </a:xfrm>
      </p:grpSpPr>
      <p:sp>
        <p:nvSpPr>
          <p:cNvPr id="6122" name="Google Shape;6122;g1f1a039cd6c_0_4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3" name="Google Shape;6123;g1f1a039cd6c_0_4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5" name="Shape 6135"/>
        <p:cNvGrpSpPr/>
        <p:nvPr/>
      </p:nvGrpSpPr>
      <p:grpSpPr>
        <a:xfrm>
          <a:off x="0" y="0"/>
          <a:ext cx="0" cy="0"/>
          <a:chOff x="0" y="0"/>
          <a:chExt cx="0" cy="0"/>
        </a:xfrm>
      </p:grpSpPr>
      <p:sp>
        <p:nvSpPr>
          <p:cNvPr id="6136" name="Google Shape;6136;g1f1a039cd6c_0_4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7" name="Google Shape;6137;g1f1a039cd6c_0_4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4" name="Shape 6194"/>
        <p:cNvGrpSpPr/>
        <p:nvPr/>
      </p:nvGrpSpPr>
      <p:grpSpPr>
        <a:xfrm>
          <a:off x="0" y="0"/>
          <a:ext cx="0" cy="0"/>
          <a:chOff x="0" y="0"/>
          <a:chExt cx="0" cy="0"/>
        </a:xfrm>
      </p:grpSpPr>
      <p:sp>
        <p:nvSpPr>
          <p:cNvPr id="6195" name="Google Shape;6195;g1f1a039cd6c_0_4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6" name="Google Shape;6196;g1f1a039cd6c_0_4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3" name="Shape 6253"/>
        <p:cNvGrpSpPr/>
        <p:nvPr/>
      </p:nvGrpSpPr>
      <p:grpSpPr>
        <a:xfrm>
          <a:off x="0" y="0"/>
          <a:ext cx="0" cy="0"/>
          <a:chOff x="0" y="0"/>
          <a:chExt cx="0" cy="0"/>
        </a:xfrm>
      </p:grpSpPr>
      <p:sp>
        <p:nvSpPr>
          <p:cNvPr id="6254" name="Google Shape;6254;g1f1a039cd6c_0_4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5" name="Google Shape;6255;g1f1a039cd6c_0_4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g1f0b35d925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3" name="Google Shape;5373;g1f0b35d925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1" name="Shape 6311"/>
        <p:cNvGrpSpPr/>
        <p:nvPr/>
      </p:nvGrpSpPr>
      <p:grpSpPr>
        <a:xfrm>
          <a:off x="0" y="0"/>
          <a:ext cx="0" cy="0"/>
          <a:chOff x="0" y="0"/>
          <a:chExt cx="0" cy="0"/>
        </a:xfrm>
      </p:grpSpPr>
      <p:sp>
        <p:nvSpPr>
          <p:cNvPr id="6312" name="Google Shape;6312;g1f1a039cd6c_0_4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3" name="Google Shape;6313;g1f1a039cd6c_0_4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0" name="Shape 6370"/>
        <p:cNvGrpSpPr/>
        <p:nvPr/>
      </p:nvGrpSpPr>
      <p:grpSpPr>
        <a:xfrm>
          <a:off x="0" y="0"/>
          <a:ext cx="0" cy="0"/>
          <a:chOff x="0" y="0"/>
          <a:chExt cx="0" cy="0"/>
        </a:xfrm>
      </p:grpSpPr>
      <p:sp>
        <p:nvSpPr>
          <p:cNvPr id="6371" name="Google Shape;6371;g1f1a039cd6c_0_4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2" name="Google Shape;6372;g1f1a039cd6c_0_4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2" name="Shape 6402"/>
        <p:cNvGrpSpPr/>
        <p:nvPr/>
      </p:nvGrpSpPr>
      <p:grpSpPr>
        <a:xfrm>
          <a:off x="0" y="0"/>
          <a:ext cx="0" cy="0"/>
          <a:chOff x="0" y="0"/>
          <a:chExt cx="0" cy="0"/>
        </a:xfrm>
      </p:grpSpPr>
      <p:sp>
        <p:nvSpPr>
          <p:cNvPr id="6403" name="Google Shape;6403;g1f1a039cd6c_0_4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4" name="Google Shape;6404;g1f1a039cd6c_0_4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2" name="Shape 6442"/>
        <p:cNvGrpSpPr/>
        <p:nvPr/>
      </p:nvGrpSpPr>
      <p:grpSpPr>
        <a:xfrm>
          <a:off x="0" y="0"/>
          <a:ext cx="0" cy="0"/>
          <a:chOff x="0" y="0"/>
          <a:chExt cx="0" cy="0"/>
        </a:xfrm>
      </p:grpSpPr>
      <p:sp>
        <p:nvSpPr>
          <p:cNvPr id="6443" name="Google Shape;6443;g1f1a039cd6c_0_4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4" name="Google Shape;6444;g1f1a039cd6c_0_4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7" name="Shape 6487"/>
        <p:cNvGrpSpPr/>
        <p:nvPr/>
      </p:nvGrpSpPr>
      <p:grpSpPr>
        <a:xfrm>
          <a:off x="0" y="0"/>
          <a:ext cx="0" cy="0"/>
          <a:chOff x="0" y="0"/>
          <a:chExt cx="0" cy="0"/>
        </a:xfrm>
      </p:grpSpPr>
      <p:sp>
        <p:nvSpPr>
          <p:cNvPr id="6488" name="Google Shape;6488;g1f1a039cd6c_0_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9" name="Google Shape;6489;g1f1a039cd6c_0_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1" name="Shape 6521"/>
        <p:cNvGrpSpPr/>
        <p:nvPr/>
      </p:nvGrpSpPr>
      <p:grpSpPr>
        <a:xfrm>
          <a:off x="0" y="0"/>
          <a:ext cx="0" cy="0"/>
          <a:chOff x="0" y="0"/>
          <a:chExt cx="0" cy="0"/>
        </a:xfrm>
      </p:grpSpPr>
      <p:sp>
        <p:nvSpPr>
          <p:cNvPr id="6522" name="Google Shape;6522;g1f1a039cd6c_0_4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3" name="Google Shape;6523;g1f1a039cd6c_0_4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3" name="Shape 6593"/>
        <p:cNvGrpSpPr/>
        <p:nvPr/>
      </p:nvGrpSpPr>
      <p:grpSpPr>
        <a:xfrm>
          <a:off x="0" y="0"/>
          <a:ext cx="0" cy="0"/>
          <a:chOff x="0" y="0"/>
          <a:chExt cx="0" cy="0"/>
        </a:xfrm>
      </p:grpSpPr>
      <p:sp>
        <p:nvSpPr>
          <p:cNvPr id="6594" name="Google Shape;6594;g1f1a039cd6c_0_4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5" name="Google Shape;6595;g1f1a039cd6c_0_4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7" name="Shape 6637"/>
        <p:cNvGrpSpPr/>
        <p:nvPr/>
      </p:nvGrpSpPr>
      <p:grpSpPr>
        <a:xfrm>
          <a:off x="0" y="0"/>
          <a:ext cx="0" cy="0"/>
          <a:chOff x="0" y="0"/>
          <a:chExt cx="0" cy="0"/>
        </a:xfrm>
      </p:grpSpPr>
      <p:sp>
        <p:nvSpPr>
          <p:cNvPr id="6638" name="Google Shape;6638;g1f19c39012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9" name="Google Shape;6639;g1f19c39012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4" name="Shape 6654"/>
        <p:cNvGrpSpPr/>
        <p:nvPr/>
      </p:nvGrpSpPr>
      <p:grpSpPr>
        <a:xfrm>
          <a:off x="0" y="0"/>
          <a:ext cx="0" cy="0"/>
          <a:chOff x="0" y="0"/>
          <a:chExt cx="0" cy="0"/>
        </a:xfrm>
      </p:grpSpPr>
      <p:sp>
        <p:nvSpPr>
          <p:cNvPr id="6655" name="Google Shape;6655;g1f19c39012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6" name="Google Shape;6656;g1f19c39012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9" name="Shape 6669"/>
        <p:cNvGrpSpPr/>
        <p:nvPr/>
      </p:nvGrpSpPr>
      <p:grpSpPr>
        <a:xfrm>
          <a:off x="0" y="0"/>
          <a:ext cx="0" cy="0"/>
          <a:chOff x="0" y="0"/>
          <a:chExt cx="0" cy="0"/>
        </a:xfrm>
      </p:grpSpPr>
      <p:sp>
        <p:nvSpPr>
          <p:cNvPr id="6670" name="Google Shape;6670;g1f19c39012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1" name="Google Shape;6671;g1f19c39012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5" name="Shape 5395"/>
        <p:cNvGrpSpPr/>
        <p:nvPr/>
      </p:nvGrpSpPr>
      <p:grpSpPr>
        <a:xfrm>
          <a:off x="0" y="0"/>
          <a:ext cx="0" cy="0"/>
          <a:chOff x="0" y="0"/>
          <a:chExt cx="0" cy="0"/>
        </a:xfrm>
      </p:grpSpPr>
      <p:sp>
        <p:nvSpPr>
          <p:cNvPr id="5396" name="Google Shape;5396;g2b6e917049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7" name="Google Shape;5397;g2b6e917049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g2b6e917049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7" name="Google Shape;5417;g2b6e917049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Cuboid annotations: are frequently used in construction and medical imaging because they aid in identifying space and volume and are used to measure the depth or distance of objects, like buildings or automobiles.</a:t>
            </a:r>
            <a:endParaRPr>
              <a:solidFill>
                <a:schemeClr val="dk1"/>
              </a:solidFill>
            </a:endParaRPr>
          </a:p>
          <a:p>
            <a:pPr indent="0" lvl="0" marL="0" rtl="0" algn="l">
              <a:spcBef>
                <a:spcPts val="0"/>
              </a:spcBef>
              <a:spcAft>
                <a:spcPts val="0"/>
              </a:spcAft>
              <a:buNone/>
            </a:pPr>
            <a:r>
              <a:rPr lang="en">
                <a:solidFill>
                  <a:schemeClr val="dk1"/>
                </a:solidFill>
              </a:rPr>
              <a:t>Semantic Segmentation : In other words, each pixel in an image is classified into a specific class or category based on its features or attributes. This enables the identification of objects, backgrounds, and other regions in an image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2b7b6b69a6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2b7b6b69a6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g1f0e05e7a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7" name="Google Shape;5457;g1f0e05e7a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6" name="Shape 5506"/>
        <p:cNvGrpSpPr/>
        <p:nvPr/>
      </p:nvGrpSpPr>
      <p:grpSpPr>
        <a:xfrm>
          <a:off x="0" y="0"/>
          <a:ext cx="0" cy="0"/>
          <a:chOff x="0" y="0"/>
          <a:chExt cx="0" cy="0"/>
        </a:xfrm>
      </p:grpSpPr>
      <p:sp>
        <p:nvSpPr>
          <p:cNvPr id="5507" name="Google Shape;5507;g1f0e05e7a4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8" name="Google Shape;5508;g1f0e05e7a4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8" name="Shape 5518"/>
        <p:cNvGrpSpPr/>
        <p:nvPr/>
      </p:nvGrpSpPr>
      <p:grpSpPr>
        <a:xfrm>
          <a:off x="0" y="0"/>
          <a:ext cx="0" cy="0"/>
          <a:chOff x="0" y="0"/>
          <a:chExt cx="0" cy="0"/>
        </a:xfrm>
      </p:grpSpPr>
      <p:sp>
        <p:nvSpPr>
          <p:cNvPr id="5519" name="Google Shape;5519;g1f0e05e7a4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0" name="Google Shape;5520;g1f0e05e7a4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txBox="1"/>
          <p:nvPr>
            <p:ph type="ctrTitle"/>
          </p:nvPr>
        </p:nvSpPr>
        <p:spPr>
          <a:xfrm>
            <a:off x="1317600" y="1193625"/>
            <a:ext cx="6508800" cy="1724400"/>
          </a:xfrm>
          <a:prstGeom prst="rect">
            <a:avLst/>
          </a:prstGeom>
          <a:effectLst>
            <a:outerShdw blurRad="142875" rotWithShape="0" algn="bl">
              <a:schemeClr val="accent2">
                <a:alpha val="38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9" name="Google Shape;49;p2"/>
          <p:cNvSpPr txBox="1"/>
          <p:nvPr>
            <p:ph idx="1" type="subTitle"/>
          </p:nvPr>
        </p:nvSpPr>
        <p:spPr>
          <a:xfrm>
            <a:off x="2298150" y="3376773"/>
            <a:ext cx="4547700" cy="3063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2"/>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2" name="Shape 782"/>
        <p:cNvGrpSpPr/>
        <p:nvPr/>
      </p:nvGrpSpPr>
      <p:grpSpPr>
        <a:xfrm>
          <a:off x="0" y="0"/>
          <a:ext cx="0" cy="0"/>
          <a:chOff x="0" y="0"/>
          <a:chExt cx="0" cy="0"/>
        </a:xfrm>
      </p:grpSpPr>
      <p:grpSp>
        <p:nvGrpSpPr>
          <p:cNvPr id="783" name="Google Shape;783;p11"/>
          <p:cNvGrpSpPr/>
          <p:nvPr/>
        </p:nvGrpSpPr>
        <p:grpSpPr>
          <a:xfrm>
            <a:off x="-24" y="-27"/>
            <a:ext cx="9143711" cy="5143338"/>
            <a:chOff x="597550" y="708125"/>
            <a:chExt cx="6449225" cy="4193850"/>
          </a:xfrm>
        </p:grpSpPr>
        <p:sp>
          <p:nvSpPr>
            <p:cNvPr id="784" name="Google Shape;784;p1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11"/>
          <p:cNvSpPr txBox="1"/>
          <p:nvPr>
            <p:ph hasCustomPrompt="1" type="title"/>
          </p:nvPr>
        </p:nvSpPr>
        <p:spPr>
          <a:xfrm>
            <a:off x="713100" y="1328587"/>
            <a:ext cx="7717800" cy="1671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11"/>
          <p:cNvSpPr txBox="1"/>
          <p:nvPr>
            <p:ph idx="1" type="subTitle"/>
          </p:nvPr>
        </p:nvSpPr>
        <p:spPr>
          <a:xfrm>
            <a:off x="2037000" y="3075825"/>
            <a:ext cx="5070000" cy="33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24" name="Google Shape;824;p1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11"/>
          <p:cNvGrpSpPr/>
          <p:nvPr/>
        </p:nvGrpSpPr>
        <p:grpSpPr>
          <a:xfrm>
            <a:off x="1710357" y="-107958"/>
            <a:ext cx="1520982" cy="302065"/>
            <a:chOff x="5642557" y="-150670"/>
            <a:chExt cx="1520982" cy="302065"/>
          </a:xfrm>
        </p:grpSpPr>
        <p:sp>
          <p:nvSpPr>
            <p:cNvPr id="826" name="Google Shape;82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11"/>
          <p:cNvGrpSpPr/>
          <p:nvPr/>
        </p:nvGrpSpPr>
        <p:grpSpPr>
          <a:xfrm rot="5400000">
            <a:off x="85100" y="1849625"/>
            <a:ext cx="98902" cy="553090"/>
            <a:chOff x="4898850" y="4820550"/>
            <a:chExt cx="98902" cy="553090"/>
          </a:xfrm>
        </p:grpSpPr>
        <p:sp>
          <p:nvSpPr>
            <p:cNvPr id="832" name="Google Shape;832;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11"/>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11"/>
          <p:cNvGrpSpPr/>
          <p:nvPr/>
        </p:nvGrpSpPr>
        <p:grpSpPr>
          <a:xfrm flipH="1">
            <a:off x="-799254" y="4139005"/>
            <a:ext cx="1823016" cy="196994"/>
            <a:chOff x="7857346" y="4002005"/>
            <a:chExt cx="1823016" cy="196994"/>
          </a:xfrm>
        </p:grpSpPr>
        <p:sp>
          <p:nvSpPr>
            <p:cNvPr id="840" name="Google Shape;840;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11"/>
          <p:cNvGrpSpPr/>
          <p:nvPr/>
        </p:nvGrpSpPr>
        <p:grpSpPr>
          <a:xfrm flipH="1" rot="-5400000">
            <a:off x="3660496" y="4881980"/>
            <a:ext cx="1823016" cy="296643"/>
            <a:chOff x="7857346" y="3902355"/>
            <a:chExt cx="1823016" cy="296643"/>
          </a:xfrm>
        </p:grpSpPr>
        <p:sp>
          <p:nvSpPr>
            <p:cNvPr id="844" name="Google Shape;844;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11"/>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11"/>
          <p:cNvGrpSpPr/>
          <p:nvPr/>
        </p:nvGrpSpPr>
        <p:grpSpPr>
          <a:xfrm>
            <a:off x="7965207" y="312162"/>
            <a:ext cx="1520982" cy="302065"/>
            <a:chOff x="5642557" y="-150670"/>
            <a:chExt cx="1520982" cy="302065"/>
          </a:xfrm>
        </p:grpSpPr>
        <p:sp>
          <p:nvSpPr>
            <p:cNvPr id="856" name="Google Shape;85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11"/>
          <p:cNvGrpSpPr/>
          <p:nvPr/>
        </p:nvGrpSpPr>
        <p:grpSpPr>
          <a:xfrm>
            <a:off x="8495989" y="3241228"/>
            <a:ext cx="883262" cy="242091"/>
            <a:chOff x="2300350" y="2601250"/>
            <a:chExt cx="2275275" cy="623625"/>
          </a:xfrm>
        </p:grpSpPr>
        <p:sp>
          <p:nvSpPr>
            <p:cNvPr id="862" name="Google Shape;862;p1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11"/>
          <p:cNvGrpSpPr/>
          <p:nvPr/>
        </p:nvGrpSpPr>
        <p:grpSpPr>
          <a:xfrm>
            <a:off x="8267392" y="1860741"/>
            <a:ext cx="1105976" cy="133969"/>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1" name="Google Shape;891;p11"/>
          <p:cNvGrpSpPr/>
          <p:nvPr/>
        </p:nvGrpSpPr>
        <p:grpSpPr>
          <a:xfrm>
            <a:off x="5447301" y="4536119"/>
            <a:ext cx="1252897" cy="51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11"/>
          <p:cNvGrpSpPr/>
          <p:nvPr/>
        </p:nvGrpSpPr>
        <p:grpSpPr>
          <a:xfrm>
            <a:off x="-235013" y="829744"/>
            <a:ext cx="1105976" cy="133969"/>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29" name="Shape 9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30"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1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1" name="Google Shape;971;p13"/>
          <p:cNvSpPr txBox="1"/>
          <p:nvPr>
            <p:ph idx="2" type="title"/>
          </p:nvPr>
        </p:nvSpPr>
        <p:spPr>
          <a:xfrm>
            <a:off x="776550" y="198245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2" name="Google Shape;972;p13"/>
          <p:cNvSpPr txBox="1"/>
          <p:nvPr>
            <p:ph idx="1" type="subTitle"/>
          </p:nvPr>
        </p:nvSpPr>
        <p:spPr>
          <a:xfrm>
            <a:off x="776550" y="239105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3" name="Google Shape;973;p13"/>
          <p:cNvSpPr txBox="1"/>
          <p:nvPr>
            <p:ph hasCustomPrompt="1" idx="3" type="title"/>
          </p:nvPr>
        </p:nvSpPr>
        <p:spPr>
          <a:xfrm>
            <a:off x="776550" y="1345282"/>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4" name="Google Shape;974;p13"/>
          <p:cNvSpPr txBox="1"/>
          <p:nvPr>
            <p:ph idx="4" type="title"/>
          </p:nvPr>
        </p:nvSpPr>
        <p:spPr>
          <a:xfrm>
            <a:off x="34711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5" name="Google Shape;975;p13"/>
          <p:cNvSpPr txBox="1"/>
          <p:nvPr>
            <p:ph idx="5" type="subTitle"/>
          </p:nvPr>
        </p:nvSpPr>
        <p:spPr>
          <a:xfrm>
            <a:off x="34711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6" name="Google Shape;976;p13"/>
          <p:cNvSpPr txBox="1"/>
          <p:nvPr>
            <p:ph hasCustomPrompt="1" idx="6" type="title"/>
          </p:nvPr>
        </p:nvSpPr>
        <p:spPr>
          <a:xfrm>
            <a:off x="34711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7" name="Google Shape;977;p13"/>
          <p:cNvSpPr txBox="1"/>
          <p:nvPr>
            <p:ph idx="7" type="title"/>
          </p:nvPr>
        </p:nvSpPr>
        <p:spPr>
          <a:xfrm>
            <a:off x="61498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8" name="Google Shape;978;p13"/>
          <p:cNvSpPr txBox="1"/>
          <p:nvPr>
            <p:ph idx="8" type="subTitle"/>
          </p:nvPr>
        </p:nvSpPr>
        <p:spPr>
          <a:xfrm>
            <a:off x="61498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9" name="Google Shape;979;p13"/>
          <p:cNvSpPr txBox="1"/>
          <p:nvPr>
            <p:ph hasCustomPrompt="1" idx="9" type="title"/>
          </p:nvPr>
        </p:nvSpPr>
        <p:spPr>
          <a:xfrm>
            <a:off x="61498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0" name="Google Shape;980;p13"/>
          <p:cNvSpPr txBox="1"/>
          <p:nvPr>
            <p:ph idx="13" type="title"/>
          </p:nvPr>
        </p:nvSpPr>
        <p:spPr>
          <a:xfrm>
            <a:off x="776550" y="361784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1" name="Google Shape;981;p13"/>
          <p:cNvSpPr txBox="1"/>
          <p:nvPr>
            <p:ph idx="14" type="subTitle"/>
          </p:nvPr>
        </p:nvSpPr>
        <p:spPr>
          <a:xfrm>
            <a:off x="776550" y="402644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2" name="Google Shape;982;p13"/>
          <p:cNvSpPr txBox="1"/>
          <p:nvPr>
            <p:ph hasCustomPrompt="1" idx="15" type="title"/>
          </p:nvPr>
        </p:nvSpPr>
        <p:spPr>
          <a:xfrm>
            <a:off x="776550" y="2980641"/>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3" name="Google Shape;983;p13"/>
          <p:cNvSpPr txBox="1"/>
          <p:nvPr>
            <p:ph idx="16" type="title"/>
          </p:nvPr>
        </p:nvSpPr>
        <p:spPr>
          <a:xfrm>
            <a:off x="34711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4" name="Google Shape;984;p13"/>
          <p:cNvSpPr txBox="1"/>
          <p:nvPr>
            <p:ph idx="17" type="subTitle"/>
          </p:nvPr>
        </p:nvSpPr>
        <p:spPr>
          <a:xfrm>
            <a:off x="34711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5" name="Google Shape;985;p13"/>
          <p:cNvSpPr txBox="1"/>
          <p:nvPr>
            <p:ph hasCustomPrompt="1" idx="18" type="title"/>
          </p:nvPr>
        </p:nvSpPr>
        <p:spPr>
          <a:xfrm>
            <a:off x="34711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6" name="Google Shape;986;p13"/>
          <p:cNvSpPr txBox="1"/>
          <p:nvPr>
            <p:ph idx="19" type="title"/>
          </p:nvPr>
        </p:nvSpPr>
        <p:spPr>
          <a:xfrm>
            <a:off x="61498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7" name="Google Shape;987;p13"/>
          <p:cNvSpPr txBox="1"/>
          <p:nvPr>
            <p:ph idx="20" type="subTitle"/>
          </p:nvPr>
        </p:nvSpPr>
        <p:spPr>
          <a:xfrm>
            <a:off x="61498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8" name="Google Shape;988;p13"/>
          <p:cNvSpPr txBox="1"/>
          <p:nvPr>
            <p:ph hasCustomPrompt="1" idx="21" type="title"/>
          </p:nvPr>
        </p:nvSpPr>
        <p:spPr>
          <a:xfrm>
            <a:off x="61498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13"/>
          <p:cNvSpPr/>
          <p:nvPr/>
        </p:nvSpPr>
        <p:spPr>
          <a:xfrm flipH="1" rot="5400000">
            <a:off x="8216276" y="-33530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3">
    <p:spTree>
      <p:nvGrpSpPr>
        <p:cNvPr id="1063"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14"/>
          <p:cNvSpPr txBox="1"/>
          <p:nvPr>
            <p:ph type="title"/>
          </p:nvPr>
        </p:nvSpPr>
        <p:spPr>
          <a:xfrm>
            <a:off x="1858000" y="3253511"/>
            <a:ext cx="5428800" cy="4344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04" name="Google Shape;1104;p14"/>
          <p:cNvSpPr txBox="1"/>
          <p:nvPr>
            <p:ph idx="1" type="subTitle"/>
          </p:nvPr>
        </p:nvSpPr>
        <p:spPr>
          <a:xfrm>
            <a:off x="2262900" y="1459638"/>
            <a:ext cx="4618200" cy="16776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2600"/>
              <a:buNone/>
              <a:defRPr sz="2600"/>
            </a:lvl1pPr>
            <a:lvl2pPr lvl="1" rtl="0" algn="ctr">
              <a:lnSpc>
                <a:spcPct val="100000"/>
              </a:lnSpc>
              <a:spcBef>
                <a:spcPts val="0"/>
              </a:spcBef>
              <a:spcAft>
                <a:spcPts val="0"/>
              </a:spcAft>
              <a:buSzPts val="2600"/>
              <a:buNone/>
              <a:defRPr sz="2600"/>
            </a:lvl2pPr>
            <a:lvl3pPr lvl="2" rtl="0" algn="ctr">
              <a:lnSpc>
                <a:spcPct val="100000"/>
              </a:lnSpc>
              <a:spcBef>
                <a:spcPts val="0"/>
              </a:spcBef>
              <a:spcAft>
                <a:spcPts val="0"/>
              </a:spcAft>
              <a:buSzPts val="2600"/>
              <a:buNone/>
              <a:defRPr sz="2600"/>
            </a:lvl3pPr>
            <a:lvl4pPr lvl="3" rtl="0" algn="ctr">
              <a:lnSpc>
                <a:spcPct val="100000"/>
              </a:lnSpc>
              <a:spcBef>
                <a:spcPts val="0"/>
              </a:spcBef>
              <a:spcAft>
                <a:spcPts val="0"/>
              </a:spcAft>
              <a:buSzPts val="2600"/>
              <a:buNone/>
              <a:defRPr sz="2600"/>
            </a:lvl4pPr>
            <a:lvl5pPr lvl="4" rtl="0" algn="ctr">
              <a:lnSpc>
                <a:spcPct val="100000"/>
              </a:lnSpc>
              <a:spcBef>
                <a:spcPts val="0"/>
              </a:spcBef>
              <a:spcAft>
                <a:spcPts val="0"/>
              </a:spcAft>
              <a:buSzPts val="2600"/>
              <a:buNone/>
              <a:defRPr sz="2600"/>
            </a:lvl5pPr>
            <a:lvl6pPr lvl="5" rtl="0" algn="ctr">
              <a:lnSpc>
                <a:spcPct val="100000"/>
              </a:lnSpc>
              <a:spcBef>
                <a:spcPts val="0"/>
              </a:spcBef>
              <a:spcAft>
                <a:spcPts val="0"/>
              </a:spcAft>
              <a:buSzPts val="2600"/>
              <a:buNone/>
              <a:defRPr sz="2600"/>
            </a:lvl6pPr>
            <a:lvl7pPr lvl="6" rtl="0" algn="ctr">
              <a:lnSpc>
                <a:spcPct val="100000"/>
              </a:lnSpc>
              <a:spcBef>
                <a:spcPts val="0"/>
              </a:spcBef>
              <a:spcAft>
                <a:spcPts val="0"/>
              </a:spcAft>
              <a:buSzPts val="2600"/>
              <a:buNone/>
              <a:defRPr sz="2600"/>
            </a:lvl7pPr>
            <a:lvl8pPr lvl="7" rtl="0" algn="ctr">
              <a:lnSpc>
                <a:spcPct val="100000"/>
              </a:lnSpc>
              <a:spcBef>
                <a:spcPts val="0"/>
              </a:spcBef>
              <a:spcAft>
                <a:spcPts val="0"/>
              </a:spcAft>
              <a:buSzPts val="2600"/>
              <a:buNone/>
              <a:defRPr sz="2600"/>
            </a:lvl8pPr>
            <a:lvl9pPr lvl="8" rtl="0" algn="ctr">
              <a:lnSpc>
                <a:spcPct val="100000"/>
              </a:lnSpc>
              <a:spcBef>
                <a:spcPts val="0"/>
              </a:spcBef>
              <a:spcAft>
                <a:spcPts val="0"/>
              </a:spcAft>
              <a:buSzPts val="2600"/>
              <a:buNone/>
              <a:defRPr sz="2600"/>
            </a:lvl9pPr>
          </a:lstStyle>
          <a:p/>
        </p:txBody>
      </p:sp>
      <p:sp>
        <p:nvSpPr>
          <p:cNvPr id="1105" name="Google Shape;1105;p14"/>
          <p:cNvSpPr/>
          <p:nvPr/>
        </p:nvSpPr>
        <p:spPr>
          <a:xfrm flipH="1" rot="-5400000">
            <a:off x="348818" y="42078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14"/>
          <p:cNvSpPr/>
          <p:nvPr/>
        </p:nvSpPr>
        <p:spPr>
          <a:xfrm flipH="1">
            <a:off x="8088870" y="21452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1148"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15"/>
          <p:cNvSpPr txBox="1"/>
          <p:nvPr>
            <p:ph type="title"/>
          </p:nvPr>
        </p:nvSpPr>
        <p:spPr>
          <a:xfrm>
            <a:off x="864525" y="2405675"/>
            <a:ext cx="75663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89" name="Google Shape;1189;p15"/>
          <p:cNvSpPr txBox="1"/>
          <p:nvPr>
            <p:ph idx="1" type="subTitle"/>
          </p:nvPr>
        </p:nvSpPr>
        <p:spPr>
          <a:xfrm>
            <a:off x="864525" y="3440475"/>
            <a:ext cx="4644000" cy="34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90" name="Google Shape;1190;p15"/>
          <p:cNvSpPr txBox="1"/>
          <p:nvPr>
            <p:ph hasCustomPrompt="1" idx="2" type="title"/>
          </p:nvPr>
        </p:nvSpPr>
        <p:spPr>
          <a:xfrm>
            <a:off x="864525" y="1484975"/>
            <a:ext cx="21303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p:nvPr/>
        </p:nvSpPr>
        <p:spPr>
          <a:xfrm rot="5400000">
            <a:off x="-562205" y="-3395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
          <p:cNvSpPr/>
          <p:nvPr/>
        </p:nvSpPr>
        <p:spPr>
          <a:xfrm rot="5400000">
            <a:off x="-282905" y="-364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
          <p:cNvSpPr/>
          <p:nvPr/>
        </p:nvSpPr>
        <p:spPr>
          <a:xfrm flipH="1" rot="10800000">
            <a:off x="2891470" y="4842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
            <p:cNvSpPr/>
            <p:nvPr/>
          </p:nvSpPr>
          <p:spPr>
            <a:xfrm flipH="1">
              <a:off x="7881845" y="40317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1223"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16"/>
          <p:cNvSpPr txBox="1"/>
          <p:nvPr>
            <p:ph type="title"/>
          </p:nvPr>
        </p:nvSpPr>
        <p:spPr>
          <a:xfrm>
            <a:off x="713100" y="2405675"/>
            <a:ext cx="75834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4" name="Google Shape;1264;p16"/>
          <p:cNvSpPr txBox="1"/>
          <p:nvPr>
            <p:ph idx="1" type="subTitle"/>
          </p:nvPr>
        </p:nvSpPr>
        <p:spPr>
          <a:xfrm>
            <a:off x="3567000" y="3415875"/>
            <a:ext cx="47295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65" name="Google Shape;1265;p16"/>
          <p:cNvSpPr txBox="1"/>
          <p:nvPr>
            <p:ph hasCustomPrompt="1" idx="2" type="title"/>
          </p:nvPr>
        </p:nvSpPr>
        <p:spPr>
          <a:xfrm>
            <a:off x="5961000" y="1484975"/>
            <a:ext cx="23355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r">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
            <p:cNvSpPr/>
            <p:nvPr/>
          </p:nvSpPr>
          <p:spPr>
            <a:xfrm rot="5400000">
              <a:off x="192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16"/>
          <p:cNvSpPr/>
          <p:nvPr/>
        </p:nvSpPr>
        <p:spPr>
          <a:xfrm flipH="1" rot="10800000">
            <a:off x="2358070" y="476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1303"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17"/>
          <p:cNvSpPr txBox="1"/>
          <p:nvPr>
            <p:ph type="title"/>
          </p:nvPr>
        </p:nvSpPr>
        <p:spPr>
          <a:xfrm>
            <a:off x="713100" y="1723050"/>
            <a:ext cx="4401600" cy="572700"/>
          </a:xfrm>
          <a:prstGeom prst="rect">
            <a:avLst/>
          </a:prstGeom>
          <a:effectLst>
            <a:outerShdw blurRad="157163"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4" name="Google Shape;1344;p17"/>
          <p:cNvSpPr txBox="1"/>
          <p:nvPr>
            <p:ph idx="1" type="subTitle"/>
          </p:nvPr>
        </p:nvSpPr>
        <p:spPr>
          <a:xfrm>
            <a:off x="713100" y="2366050"/>
            <a:ext cx="4401600" cy="106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6">
    <p:spTree>
      <p:nvGrpSpPr>
        <p:cNvPr id="1390"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18"/>
          <p:cNvSpPr txBox="1"/>
          <p:nvPr>
            <p:ph type="title"/>
          </p:nvPr>
        </p:nvSpPr>
        <p:spPr>
          <a:xfrm>
            <a:off x="865500" y="1323677"/>
            <a:ext cx="4166100" cy="572700"/>
          </a:xfrm>
          <a:prstGeom prst="rect">
            <a:avLst/>
          </a:prstGeom>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31" name="Google Shape;1431;p18"/>
          <p:cNvSpPr txBox="1"/>
          <p:nvPr>
            <p:ph idx="1" type="subTitle"/>
          </p:nvPr>
        </p:nvSpPr>
        <p:spPr>
          <a:xfrm>
            <a:off x="865500" y="1966252"/>
            <a:ext cx="4166100" cy="191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149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9"/>
          <p:cNvSpPr txBox="1"/>
          <p:nvPr>
            <p:ph type="title"/>
          </p:nvPr>
        </p:nvSpPr>
        <p:spPr>
          <a:xfrm>
            <a:off x="1773100" y="2597100"/>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2" name="Google Shape;1532;p19"/>
          <p:cNvSpPr txBox="1"/>
          <p:nvPr>
            <p:ph idx="1" type="subTitle"/>
          </p:nvPr>
        </p:nvSpPr>
        <p:spPr>
          <a:xfrm>
            <a:off x="1173396" y="1500310"/>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3" name="Google Shape;1533;p19"/>
          <p:cNvSpPr txBox="1"/>
          <p:nvPr>
            <p:ph idx="2" type="title"/>
          </p:nvPr>
        </p:nvSpPr>
        <p:spPr>
          <a:xfrm>
            <a:off x="5491225" y="3013625"/>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4" name="Google Shape;1534;p19"/>
          <p:cNvSpPr txBox="1"/>
          <p:nvPr>
            <p:ph idx="3" type="subTitle"/>
          </p:nvPr>
        </p:nvSpPr>
        <p:spPr>
          <a:xfrm>
            <a:off x="4891521" y="3409635"/>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6" name="Google Shape;1566;p19"/>
          <p:cNvSpPr txBox="1"/>
          <p:nvPr>
            <p:ph idx="4"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spTree>
      <p:nvGrpSpPr>
        <p:cNvPr id="1567"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20"/>
          <p:cNvSpPr txBox="1"/>
          <p:nvPr>
            <p:ph idx="1" type="subTitle"/>
          </p:nvPr>
        </p:nvSpPr>
        <p:spPr>
          <a:xfrm>
            <a:off x="713100" y="1461275"/>
            <a:ext cx="3746700" cy="27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08" name="Google Shape;1608;p20"/>
          <p:cNvSpPr txBox="1"/>
          <p:nvPr>
            <p:ph idx="2" type="subTitle"/>
          </p:nvPr>
        </p:nvSpPr>
        <p:spPr>
          <a:xfrm>
            <a:off x="4684200" y="1461275"/>
            <a:ext cx="3746700" cy="17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20"/>
          <p:cNvSpPr txBox="1"/>
          <p:nvPr>
            <p:ph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3"/>
          <p:cNvSpPr txBox="1"/>
          <p:nvPr>
            <p:ph type="title"/>
          </p:nvPr>
        </p:nvSpPr>
        <p:spPr>
          <a:xfrm>
            <a:off x="713100" y="2405677"/>
            <a:ext cx="77178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8" name="Google Shape;168;p3"/>
          <p:cNvSpPr txBox="1"/>
          <p:nvPr>
            <p:ph idx="1" type="subTitle"/>
          </p:nvPr>
        </p:nvSpPr>
        <p:spPr>
          <a:xfrm>
            <a:off x="1858650" y="3415877"/>
            <a:ext cx="54267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9" name="Google Shape;169;p3"/>
          <p:cNvSpPr txBox="1"/>
          <p:nvPr>
            <p:ph hasCustomPrompt="1" idx="2" type="title"/>
          </p:nvPr>
        </p:nvSpPr>
        <p:spPr>
          <a:xfrm>
            <a:off x="3132448" y="1484973"/>
            <a:ext cx="28791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0" name="Google Shape;170;p3"/>
          <p:cNvSpPr/>
          <p:nvPr/>
        </p:nvSpPr>
        <p:spPr>
          <a:xfrm flipH="1" rot="10800000">
            <a:off x="7847593" y="412557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3"/>
          <p:cNvGrpSpPr/>
          <p:nvPr/>
        </p:nvGrpSpPr>
        <p:grpSpPr>
          <a:xfrm flipH="1" rot="-5400000">
            <a:off x="7699352" y="4771133"/>
            <a:ext cx="883262" cy="242091"/>
            <a:chOff x="2300350" y="2601250"/>
            <a:chExt cx="2275275" cy="623625"/>
          </a:xfrm>
        </p:grpSpPr>
        <p:sp>
          <p:nvSpPr>
            <p:cNvPr id="172" name="Google Shape;172;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3"/>
          <p:cNvSpPr/>
          <p:nvPr/>
        </p:nvSpPr>
        <p:spPr>
          <a:xfrm flipH="1">
            <a:off x="8088870" y="15356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3"/>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1657"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21"/>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98" name="Google Shape;1698;p21"/>
          <p:cNvSpPr txBox="1"/>
          <p:nvPr>
            <p:ph idx="2" type="title"/>
          </p:nvPr>
        </p:nvSpPr>
        <p:spPr>
          <a:xfrm>
            <a:off x="755600"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99" name="Google Shape;1699;p21"/>
          <p:cNvSpPr txBox="1"/>
          <p:nvPr>
            <p:ph idx="1" type="subTitle"/>
          </p:nvPr>
        </p:nvSpPr>
        <p:spPr>
          <a:xfrm>
            <a:off x="755600"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0" name="Google Shape;1700;p21"/>
          <p:cNvSpPr txBox="1"/>
          <p:nvPr>
            <p:ph idx="3" type="title"/>
          </p:nvPr>
        </p:nvSpPr>
        <p:spPr>
          <a:xfrm>
            <a:off x="344360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1" name="Google Shape;1701;p21"/>
          <p:cNvSpPr txBox="1"/>
          <p:nvPr>
            <p:ph idx="4" type="subTitle"/>
          </p:nvPr>
        </p:nvSpPr>
        <p:spPr>
          <a:xfrm>
            <a:off x="344360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2" name="Google Shape;1702;p21"/>
          <p:cNvSpPr txBox="1"/>
          <p:nvPr>
            <p:ph idx="5" type="title"/>
          </p:nvPr>
        </p:nvSpPr>
        <p:spPr>
          <a:xfrm>
            <a:off x="613264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3" name="Google Shape;1703;p21"/>
          <p:cNvSpPr txBox="1"/>
          <p:nvPr>
            <p:ph idx="6" type="subTitle"/>
          </p:nvPr>
        </p:nvSpPr>
        <p:spPr>
          <a:xfrm>
            <a:off x="613264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6" name="Google Shape;1706;p21"/>
            <p:cNvGrpSpPr/>
            <p:nvPr/>
          </p:nvGrpSpPr>
          <p:grpSpPr>
            <a:xfrm flipH="1" rot="5400000">
              <a:off x="-148228" y="320574"/>
              <a:ext cx="883262" cy="242091"/>
              <a:chOff x="2300350" y="2601250"/>
              <a:chExt cx="2275275" cy="623625"/>
            </a:xfrm>
          </p:grpSpPr>
          <p:sp>
            <p:nvSpPr>
              <p:cNvPr id="1707" name="Google Shape;1707;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21"/>
          <p:cNvGrpSpPr/>
          <p:nvPr/>
        </p:nvGrpSpPr>
        <p:grpSpPr>
          <a:xfrm flipH="1" rot="-5400000">
            <a:off x="7907216" y="4455774"/>
            <a:ext cx="1823016" cy="296643"/>
            <a:chOff x="7857346" y="3902355"/>
            <a:chExt cx="1823016" cy="296643"/>
          </a:xfrm>
        </p:grpSpPr>
        <p:sp>
          <p:nvSpPr>
            <p:cNvPr id="1721" name="Google Shape;1721;p2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1740"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22"/>
          <p:cNvSpPr txBox="1"/>
          <p:nvPr>
            <p:ph type="title"/>
          </p:nvPr>
        </p:nvSpPr>
        <p:spPr>
          <a:xfrm>
            <a:off x="2246574"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1" name="Google Shape;1781;p22"/>
          <p:cNvSpPr txBox="1"/>
          <p:nvPr>
            <p:ph idx="1" type="subTitle"/>
          </p:nvPr>
        </p:nvSpPr>
        <p:spPr>
          <a:xfrm>
            <a:off x="2123424"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2" name="Google Shape;1782;p22"/>
          <p:cNvSpPr txBox="1"/>
          <p:nvPr>
            <p:ph idx="2" type="title"/>
          </p:nvPr>
        </p:nvSpPr>
        <p:spPr>
          <a:xfrm>
            <a:off x="6172578"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3" name="Google Shape;1783;p22"/>
          <p:cNvSpPr txBox="1"/>
          <p:nvPr>
            <p:ph idx="3" type="subTitle"/>
          </p:nvPr>
        </p:nvSpPr>
        <p:spPr>
          <a:xfrm>
            <a:off x="6049428"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4" name="Google Shape;1784;p22"/>
          <p:cNvSpPr txBox="1"/>
          <p:nvPr>
            <p:ph idx="4" type="title"/>
          </p:nvPr>
        </p:nvSpPr>
        <p:spPr>
          <a:xfrm>
            <a:off x="2204274" y="3315400"/>
            <a:ext cx="2103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5" name="Google Shape;1785;p22"/>
          <p:cNvSpPr txBox="1"/>
          <p:nvPr>
            <p:ph idx="5" type="subTitle"/>
          </p:nvPr>
        </p:nvSpPr>
        <p:spPr>
          <a:xfrm>
            <a:off x="2123424"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6" name="Google Shape;1786;p22"/>
          <p:cNvSpPr txBox="1"/>
          <p:nvPr>
            <p:ph idx="6" type="title"/>
          </p:nvPr>
        </p:nvSpPr>
        <p:spPr>
          <a:xfrm>
            <a:off x="6172578" y="3315400"/>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7" name="Google Shape;1787;p22"/>
          <p:cNvSpPr txBox="1"/>
          <p:nvPr>
            <p:ph idx="7" type="subTitle"/>
          </p:nvPr>
        </p:nvSpPr>
        <p:spPr>
          <a:xfrm>
            <a:off x="6049428"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53" name="Google Shape;1853;p22"/>
          <p:cNvSpPr txBox="1"/>
          <p:nvPr>
            <p:ph idx="8"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spTree>
      <p:nvGrpSpPr>
        <p:cNvPr id="1854" name="Shape 1854"/>
        <p:cNvGrpSpPr/>
        <p:nvPr/>
      </p:nvGrpSpPr>
      <p:grpSpPr>
        <a:xfrm>
          <a:off x="0" y="0"/>
          <a:ext cx="0" cy="0"/>
          <a:chOff x="0" y="0"/>
          <a:chExt cx="0" cy="0"/>
        </a:xfrm>
      </p:grpSpPr>
      <p:grpSp>
        <p:nvGrpSpPr>
          <p:cNvPr id="1855" name="Google Shape;1855;p23"/>
          <p:cNvGrpSpPr/>
          <p:nvPr/>
        </p:nvGrpSpPr>
        <p:grpSpPr>
          <a:xfrm>
            <a:off x="-24" y="-27"/>
            <a:ext cx="9143711" cy="5143338"/>
            <a:chOff x="597550" y="708125"/>
            <a:chExt cx="6449225" cy="4193850"/>
          </a:xfrm>
        </p:grpSpPr>
        <p:sp>
          <p:nvSpPr>
            <p:cNvPr id="1856" name="Google Shape;1856;p2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2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5" name="Google Shape;1895;p23"/>
          <p:cNvSpPr txBox="1"/>
          <p:nvPr>
            <p:ph idx="2" type="title"/>
          </p:nvPr>
        </p:nvSpPr>
        <p:spPr>
          <a:xfrm>
            <a:off x="2152068"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96" name="Google Shape;1896;p23"/>
          <p:cNvSpPr txBox="1"/>
          <p:nvPr>
            <p:ph idx="1" type="subTitle"/>
          </p:nvPr>
        </p:nvSpPr>
        <p:spPr>
          <a:xfrm>
            <a:off x="1992918"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7" name="Google Shape;1897;p23"/>
          <p:cNvSpPr txBox="1"/>
          <p:nvPr>
            <p:ph idx="3" type="title"/>
          </p:nvPr>
        </p:nvSpPr>
        <p:spPr>
          <a:xfrm>
            <a:off x="2152068"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98" name="Google Shape;1898;p23"/>
          <p:cNvSpPr txBox="1"/>
          <p:nvPr>
            <p:ph idx="4" type="subTitle"/>
          </p:nvPr>
        </p:nvSpPr>
        <p:spPr>
          <a:xfrm>
            <a:off x="1992918" y="301902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9" name="Google Shape;1899;p23"/>
          <p:cNvSpPr txBox="1"/>
          <p:nvPr>
            <p:ph idx="5" type="title"/>
          </p:nvPr>
        </p:nvSpPr>
        <p:spPr>
          <a:xfrm>
            <a:off x="6055343"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0" name="Google Shape;1900;p23"/>
          <p:cNvSpPr txBox="1"/>
          <p:nvPr>
            <p:ph idx="6" type="subTitle"/>
          </p:nvPr>
        </p:nvSpPr>
        <p:spPr>
          <a:xfrm>
            <a:off x="5896193" y="3019032"/>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1" name="Google Shape;1901;p23"/>
          <p:cNvSpPr txBox="1"/>
          <p:nvPr>
            <p:ph idx="7" type="title"/>
          </p:nvPr>
        </p:nvSpPr>
        <p:spPr>
          <a:xfrm>
            <a:off x="6055343"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2" name="Google Shape;1902;p23"/>
          <p:cNvSpPr txBox="1"/>
          <p:nvPr>
            <p:ph idx="8" type="subTitle"/>
          </p:nvPr>
        </p:nvSpPr>
        <p:spPr>
          <a:xfrm>
            <a:off x="5896193"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3" name="Google Shape;1903;p23"/>
          <p:cNvSpPr txBox="1"/>
          <p:nvPr>
            <p:ph idx="9" type="title"/>
          </p:nvPr>
        </p:nvSpPr>
        <p:spPr>
          <a:xfrm>
            <a:off x="2152068"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4" name="Google Shape;1904;p23"/>
          <p:cNvSpPr txBox="1"/>
          <p:nvPr>
            <p:ph idx="13" type="subTitle"/>
          </p:nvPr>
        </p:nvSpPr>
        <p:spPr>
          <a:xfrm>
            <a:off x="1992918" y="41266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5" name="Google Shape;1905;p23"/>
          <p:cNvSpPr txBox="1"/>
          <p:nvPr>
            <p:ph idx="14" type="title"/>
          </p:nvPr>
        </p:nvSpPr>
        <p:spPr>
          <a:xfrm>
            <a:off x="6055343"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6" name="Google Shape;1906;p23"/>
          <p:cNvSpPr txBox="1"/>
          <p:nvPr>
            <p:ph idx="15" type="subTitle"/>
          </p:nvPr>
        </p:nvSpPr>
        <p:spPr>
          <a:xfrm>
            <a:off x="5896193" y="4126677"/>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7" name="Google Shape;1907;p23"/>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8" name="Google Shape;1908;p23"/>
          <p:cNvGrpSpPr/>
          <p:nvPr/>
        </p:nvGrpSpPr>
        <p:grpSpPr>
          <a:xfrm rot="-5400000">
            <a:off x="-146785" y="231721"/>
            <a:ext cx="883262" cy="242091"/>
            <a:chOff x="2300350" y="2601250"/>
            <a:chExt cx="2275275" cy="623625"/>
          </a:xfrm>
        </p:grpSpPr>
        <p:sp>
          <p:nvSpPr>
            <p:cNvPr id="1909" name="Google Shape;1909;p2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23"/>
          <p:cNvGrpSpPr/>
          <p:nvPr/>
        </p:nvGrpSpPr>
        <p:grpSpPr>
          <a:xfrm>
            <a:off x="1685767" y="463191"/>
            <a:ext cx="1105976" cy="133969"/>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8" name="Google Shape;1938;p23"/>
          <p:cNvSpPr/>
          <p:nvPr/>
        </p:nvSpPr>
        <p:spPr>
          <a:xfrm flipH="1">
            <a:off x="8167370" y="756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3"/>
          <p:cNvSpPr/>
          <p:nvPr/>
        </p:nvSpPr>
        <p:spPr>
          <a:xfrm flipH="1">
            <a:off x="7864270" y="4769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0" name="Google Shape;1940;p23"/>
          <p:cNvGrpSpPr/>
          <p:nvPr/>
        </p:nvGrpSpPr>
        <p:grpSpPr>
          <a:xfrm rot="5400000">
            <a:off x="6864300" y="-51175"/>
            <a:ext cx="98902" cy="553090"/>
            <a:chOff x="4898850" y="4820550"/>
            <a:chExt cx="98902" cy="553090"/>
          </a:xfrm>
        </p:grpSpPr>
        <p:sp>
          <p:nvSpPr>
            <p:cNvPr id="1941" name="Google Shape;1941;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23"/>
          <p:cNvGrpSpPr/>
          <p:nvPr/>
        </p:nvGrpSpPr>
        <p:grpSpPr>
          <a:xfrm rot="5400000">
            <a:off x="975" y="4180500"/>
            <a:ext cx="98902" cy="553090"/>
            <a:chOff x="4898850" y="4820550"/>
            <a:chExt cx="98902" cy="553090"/>
          </a:xfrm>
        </p:grpSpPr>
        <p:sp>
          <p:nvSpPr>
            <p:cNvPr id="1947" name="Google Shape;1947;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23"/>
          <p:cNvGrpSpPr/>
          <p:nvPr/>
        </p:nvGrpSpPr>
        <p:grpSpPr>
          <a:xfrm flipH="1">
            <a:off x="-799254" y="4748605"/>
            <a:ext cx="1823016" cy="196994"/>
            <a:chOff x="7857346" y="4002005"/>
            <a:chExt cx="1823016" cy="196994"/>
          </a:xfrm>
        </p:grpSpPr>
        <p:sp>
          <p:nvSpPr>
            <p:cNvPr id="1953" name="Google Shape;1953;p2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6" name="Google Shape;1956;p23"/>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23"/>
          <p:cNvGrpSpPr/>
          <p:nvPr/>
        </p:nvGrpSpPr>
        <p:grpSpPr>
          <a:xfrm rot="5400000">
            <a:off x="8520259" y="4079074"/>
            <a:ext cx="302065" cy="1520982"/>
            <a:chOff x="-108754" y="2690919"/>
            <a:chExt cx="302065" cy="1520982"/>
          </a:xfrm>
        </p:grpSpPr>
        <p:sp>
          <p:nvSpPr>
            <p:cNvPr id="1958" name="Google Shape;1958;p2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23"/>
          <p:cNvGrpSpPr/>
          <p:nvPr/>
        </p:nvGrpSpPr>
        <p:grpSpPr>
          <a:xfrm>
            <a:off x="3945551" y="4775319"/>
            <a:ext cx="1252897" cy="51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spTree>
      <p:nvGrpSpPr>
        <p:cNvPr id="1978"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4"/>
            <p:cNvSpPr/>
            <p:nvPr/>
          </p:nvSpPr>
          <p:spPr>
            <a:xfrm>
              <a:off x="-1136692" y="3592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1" name="Google Shape;2111;p24"/>
          <p:cNvSpPr txBox="1"/>
          <p:nvPr>
            <p:ph type="title"/>
          </p:nvPr>
        </p:nvSpPr>
        <p:spPr>
          <a:xfrm>
            <a:off x="713100" y="539400"/>
            <a:ext cx="7717800" cy="572700"/>
          </a:xfrm>
          <a:prstGeom prst="rect">
            <a:avLst/>
          </a:prstGeom>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2112"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25"/>
          <p:cNvSpPr txBox="1"/>
          <p:nvPr>
            <p:ph type="title"/>
          </p:nvPr>
        </p:nvSpPr>
        <p:spPr>
          <a:xfrm>
            <a:off x="713100" y="539400"/>
            <a:ext cx="7717800" cy="572700"/>
          </a:xfrm>
          <a:prstGeom prst="rect">
            <a:avLst/>
          </a:prstGeom>
          <a:effectLst>
            <a:outerShdw blurRad="85725" rotWithShape="0" algn="bl">
              <a:schemeClr val="accent2">
                <a:alpha val="41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1">
    <p:spTree>
      <p:nvGrpSpPr>
        <p:cNvPr id="2220"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0" name="Google Shape;2260;p26"/>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61" name="Google Shape;2261;p26"/>
          <p:cNvSpPr txBox="1"/>
          <p:nvPr>
            <p:ph idx="2" type="title"/>
          </p:nvPr>
        </p:nvSpPr>
        <p:spPr>
          <a:xfrm>
            <a:off x="84127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2" name="Google Shape;2262;p26"/>
          <p:cNvSpPr txBox="1"/>
          <p:nvPr>
            <p:ph idx="1" type="subTitle"/>
          </p:nvPr>
        </p:nvSpPr>
        <p:spPr>
          <a:xfrm>
            <a:off x="84127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3" name="Google Shape;2263;p26"/>
          <p:cNvSpPr txBox="1"/>
          <p:nvPr>
            <p:ph hasCustomPrompt="1" idx="3" type="title"/>
          </p:nvPr>
        </p:nvSpPr>
        <p:spPr>
          <a:xfrm>
            <a:off x="74482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264" name="Google Shape;2264;p26"/>
          <p:cNvSpPr txBox="1"/>
          <p:nvPr>
            <p:ph idx="4" type="title"/>
          </p:nvPr>
        </p:nvSpPr>
        <p:spPr>
          <a:xfrm>
            <a:off x="3551593" y="2972975"/>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5" name="Google Shape;2265;p26"/>
          <p:cNvSpPr txBox="1"/>
          <p:nvPr>
            <p:ph idx="5" type="subTitle"/>
          </p:nvPr>
        </p:nvSpPr>
        <p:spPr>
          <a:xfrm>
            <a:off x="3551593" y="3381574"/>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6" name="Google Shape;2266;p26"/>
          <p:cNvSpPr txBox="1"/>
          <p:nvPr>
            <p:ph hasCustomPrompt="1" idx="6" type="title"/>
          </p:nvPr>
        </p:nvSpPr>
        <p:spPr>
          <a:xfrm>
            <a:off x="3455143" y="2030134"/>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267" name="Google Shape;2267;p26"/>
          <p:cNvSpPr txBox="1"/>
          <p:nvPr>
            <p:ph idx="7" type="title"/>
          </p:nvPr>
        </p:nvSpPr>
        <p:spPr>
          <a:xfrm>
            <a:off x="626192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8" name="Google Shape;2268;p26"/>
          <p:cNvSpPr txBox="1"/>
          <p:nvPr>
            <p:ph idx="8" type="subTitle"/>
          </p:nvPr>
        </p:nvSpPr>
        <p:spPr>
          <a:xfrm>
            <a:off x="626192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9" name="Google Shape;2269;p26"/>
          <p:cNvSpPr txBox="1"/>
          <p:nvPr>
            <p:ph hasCustomPrompt="1" idx="9" type="title"/>
          </p:nvPr>
        </p:nvSpPr>
        <p:spPr>
          <a:xfrm>
            <a:off x="616547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6"/>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spTree>
      <p:nvGrpSpPr>
        <p:cNvPr id="2307"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27"/>
          <p:cNvSpPr txBox="1"/>
          <p:nvPr>
            <p:ph type="title"/>
          </p:nvPr>
        </p:nvSpPr>
        <p:spPr>
          <a:xfrm>
            <a:off x="2335650" y="758125"/>
            <a:ext cx="4472700" cy="9555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48" name="Google Shape;2348;p27"/>
          <p:cNvSpPr txBox="1"/>
          <p:nvPr>
            <p:ph idx="1" type="subTitle"/>
          </p:nvPr>
        </p:nvSpPr>
        <p:spPr>
          <a:xfrm>
            <a:off x="2335650" y="1775000"/>
            <a:ext cx="4472700" cy="101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9" name="Google Shape;2349;p27"/>
          <p:cNvSpPr txBox="1"/>
          <p:nvPr/>
        </p:nvSpPr>
        <p:spPr>
          <a:xfrm>
            <a:off x="2532450" y="3327757"/>
            <a:ext cx="4079100" cy="6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b="1" lang="en" sz="1200">
                <a:solidFill>
                  <a:schemeClr val="accent2"/>
                </a:solidFill>
                <a:uFill>
                  <a:noFill/>
                </a:uFill>
                <a:latin typeface="PT Sans"/>
                <a:ea typeface="PT Sans"/>
                <a:cs typeface="PT Sans"/>
                <a:sym typeface="PT Sans"/>
                <a:hlinkClick r:id="rId2">
                  <a:extLst>
                    <a:ext uri="{A12FA001-AC4F-418D-AE19-62706E023703}">
                      <ahyp:hlinkClr val="tx"/>
                    </a:ext>
                  </a:extLst>
                </a:hlinkClick>
              </a:rPr>
              <a:t>Slidesgo</a:t>
            </a:r>
            <a:r>
              <a:rPr lang="en" sz="1200">
                <a:solidFill>
                  <a:schemeClr val="lt1"/>
                </a:solidFill>
                <a:latin typeface="PT Sans"/>
                <a:ea typeface="PT Sans"/>
                <a:cs typeface="PT Sans"/>
                <a:sym typeface="PT Sans"/>
              </a:rPr>
              <a:t>, including icons by </a:t>
            </a:r>
            <a:r>
              <a:rPr b="1" lang="en" sz="1200">
                <a:solidFill>
                  <a:schemeClr val="accent2"/>
                </a:solidFill>
                <a:uFill>
                  <a:noFill/>
                </a:uFill>
                <a:latin typeface="PT Sans"/>
                <a:ea typeface="PT Sans"/>
                <a:cs typeface="PT Sans"/>
                <a:sym typeface="PT Sans"/>
                <a:hlinkClick r:id="rId3">
                  <a:extLst>
                    <a:ext uri="{A12FA001-AC4F-418D-AE19-62706E023703}">
                      <ahyp:hlinkClr val="tx"/>
                    </a:ext>
                  </a:extLst>
                </a:hlinkClick>
              </a:rPr>
              <a:t>Flaticon</a:t>
            </a:r>
            <a:r>
              <a:rPr lang="en" sz="1200">
                <a:solidFill>
                  <a:schemeClr val="lt1"/>
                </a:solidFill>
                <a:latin typeface="PT Sans"/>
                <a:ea typeface="PT Sans"/>
                <a:cs typeface="PT Sans"/>
                <a:sym typeface="PT Sans"/>
              </a:rPr>
              <a:t>, infographics &amp; images by </a:t>
            </a:r>
            <a:r>
              <a:rPr b="1" lang="en" sz="1200">
                <a:solidFill>
                  <a:schemeClr val="accent2"/>
                </a:solidFill>
                <a:uFill>
                  <a:noFill/>
                </a:uFill>
                <a:latin typeface="PT Sans"/>
                <a:ea typeface="PT Sans"/>
                <a:cs typeface="PT Sans"/>
                <a:sym typeface="PT Sans"/>
                <a:hlinkClick r:id="rId4">
                  <a:extLst>
                    <a:ext uri="{A12FA001-AC4F-418D-AE19-62706E023703}">
                      <ahyp:hlinkClr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3" name="Google Shape;2403;p27"/>
          <p:cNvSpPr/>
          <p:nvPr/>
        </p:nvSpPr>
        <p:spPr>
          <a:xfrm rot="10800000">
            <a:off x="8027645" y="21741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2449"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8"/>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2547"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9"/>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52" name="Shape 2652"/>
        <p:cNvGrpSpPr/>
        <p:nvPr/>
      </p:nvGrpSpPr>
      <p:grpSpPr>
        <a:xfrm>
          <a:off x="0" y="0"/>
          <a:ext cx="0" cy="0"/>
          <a:chOff x="0" y="0"/>
          <a:chExt cx="0" cy="0"/>
        </a:xfrm>
      </p:grpSpPr>
      <p:grpSp>
        <p:nvGrpSpPr>
          <p:cNvPr id="2653" name="Google Shape;2653;p31"/>
          <p:cNvGrpSpPr/>
          <p:nvPr/>
        </p:nvGrpSpPr>
        <p:grpSpPr>
          <a:xfrm>
            <a:off x="-24" y="-27"/>
            <a:ext cx="9143711" cy="5143338"/>
            <a:chOff x="597550" y="708125"/>
            <a:chExt cx="6449225" cy="4193850"/>
          </a:xfrm>
        </p:grpSpPr>
        <p:sp>
          <p:nvSpPr>
            <p:cNvPr id="2654" name="Google Shape;2654;p3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2" name="Google Shape;2692;p31"/>
          <p:cNvSpPr txBox="1"/>
          <p:nvPr>
            <p:ph type="ctrTitle"/>
          </p:nvPr>
        </p:nvSpPr>
        <p:spPr>
          <a:xfrm>
            <a:off x="1317600" y="1193625"/>
            <a:ext cx="6508800" cy="1724400"/>
          </a:xfrm>
          <a:prstGeom prst="rect">
            <a:avLst/>
          </a:prstGeom>
          <a:effectLst>
            <a:outerShdw blurRad="142875" rotWithShape="0" algn="bl">
              <a:schemeClr val="accent2">
                <a:alpha val="38000"/>
              </a:schemeClr>
            </a:outerShdw>
          </a:effectLst>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93" name="Google Shape;2693;p31"/>
          <p:cNvSpPr txBox="1"/>
          <p:nvPr>
            <p:ph idx="1" type="subTitle"/>
          </p:nvPr>
        </p:nvSpPr>
        <p:spPr>
          <a:xfrm>
            <a:off x="2298150" y="3376773"/>
            <a:ext cx="4547700" cy="30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2694" name="Google Shape;2694;p31"/>
          <p:cNvGrpSpPr/>
          <p:nvPr/>
        </p:nvGrpSpPr>
        <p:grpSpPr>
          <a:xfrm>
            <a:off x="-11" y="606814"/>
            <a:ext cx="1284435" cy="586800"/>
            <a:chOff x="-11" y="606814"/>
            <a:chExt cx="1284435" cy="586800"/>
          </a:xfrm>
        </p:grpSpPr>
        <p:sp>
          <p:nvSpPr>
            <p:cNvPr id="2695" name="Google Shape;2695;p3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6" name="Google Shape;2696;p31"/>
            <p:cNvGrpSpPr/>
            <p:nvPr/>
          </p:nvGrpSpPr>
          <p:grpSpPr>
            <a:xfrm rot="10800000">
              <a:off x="-11" y="779178"/>
              <a:ext cx="883262" cy="242091"/>
              <a:chOff x="2300350" y="2601250"/>
              <a:chExt cx="2275275" cy="623625"/>
            </a:xfrm>
          </p:grpSpPr>
          <p:sp>
            <p:nvSpPr>
              <p:cNvPr id="2697" name="Google Shape;2697;p3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03" name="Google Shape;2703;p31"/>
          <p:cNvGrpSpPr/>
          <p:nvPr/>
        </p:nvGrpSpPr>
        <p:grpSpPr>
          <a:xfrm rot="5400000">
            <a:off x="85100" y="1849625"/>
            <a:ext cx="98902" cy="553090"/>
            <a:chOff x="4898850" y="4820550"/>
            <a:chExt cx="98902" cy="553090"/>
          </a:xfrm>
        </p:grpSpPr>
        <p:sp>
          <p:nvSpPr>
            <p:cNvPr id="2704" name="Google Shape;2704;p3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31"/>
          <p:cNvGrpSpPr/>
          <p:nvPr/>
        </p:nvGrpSpPr>
        <p:grpSpPr>
          <a:xfrm>
            <a:off x="-1414555" y="3058729"/>
            <a:ext cx="2297800" cy="347400"/>
            <a:chOff x="-1414555" y="3058729"/>
            <a:chExt cx="2297800" cy="347400"/>
          </a:xfrm>
        </p:grpSpPr>
        <p:sp>
          <p:nvSpPr>
            <p:cNvPr id="2710" name="Google Shape;2710;p31"/>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1"/>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31"/>
          <p:cNvGrpSpPr/>
          <p:nvPr/>
        </p:nvGrpSpPr>
        <p:grpSpPr>
          <a:xfrm flipH="1">
            <a:off x="-799254" y="4139005"/>
            <a:ext cx="1823016" cy="196994"/>
            <a:chOff x="7857346" y="4002005"/>
            <a:chExt cx="1823016" cy="196994"/>
          </a:xfrm>
        </p:grpSpPr>
        <p:sp>
          <p:nvSpPr>
            <p:cNvPr id="2713" name="Google Shape;2713;p3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6" name="Google Shape;2716;p31"/>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1"/>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1"/>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9" name="Google Shape;2719;p31"/>
          <p:cNvGrpSpPr/>
          <p:nvPr/>
        </p:nvGrpSpPr>
        <p:grpSpPr>
          <a:xfrm>
            <a:off x="7812807" y="997962"/>
            <a:ext cx="1520982" cy="302065"/>
            <a:chOff x="5642557" y="-150670"/>
            <a:chExt cx="1520982" cy="302065"/>
          </a:xfrm>
        </p:grpSpPr>
        <p:sp>
          <p:nvSpPr>
            <p:cNvPr id="2720" name="Google Shape;2720;p3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31"/>
          <p:cNvGrpSpPr/>
          <p:nvPr/>
        </p:nvGrpSpPr>
        <p:grpSpPr>
          <a:xfrm>
            <a:off x="8495989" y="1713528"/>
            <a:ext cx="883262" cy="242091"/>
            <a:chOff x="2300350" y="2601250"/>
            <a:chExt cx="2275275" cy="623625"/>
          </a:xfrm>
        </p:grpSpPr>
        <p:sp>
          <p:nvSpPr>
            <p:cNvPr id="2726" name="Google Shape;2726;p3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2" name="Google Shape;2732;p31"/>
          <p:cNvGrpSpPr/>
          <p:nvPr/>
        </p:nvGrpSpPr>
        <p:grpSpPr>
          <a:xfrm>
            <a:off x="8267392" y="3231066"/>
            <a:ext cx="1105976" cy="133969"/>
            <a:chOff x="8183182" y="663852"/>
            <a:chExt cx="1475028" cy="178673"/>
          </a:xfrm>
        </p:grpSpPr>
        <p:grpSp>
          <p:nvGrpSpPr>
            <p:cNvPr id="2733" name="Google Shape;2733;p31"/>
            <p:cNvGrpSpPr/>
            <p:nvPr/>
          </p:nvGrpSpPr>
          <p:grpSpPr>
            <a:xfrm>
              <a:off x="8183182" y="774425"/>
              <a:ext cx="1178025" cy="68100"/>
              <a:chOff x="2024450" y="204150"/>
              <a:chExt cx="1178025" cy="68100"/>
            </a:xfrm>
          </p:grpSpPr>
          <p:sp>
            <p:nvSpPr>
              <p:cNvPr id="2734" name="Google Shape;2734;p3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31"/>
            <p:cNvGrpSpPr/>
            <p:nvPr/>
          </p:nvGrpSpPr>
          <p:grpSpPr>
            <a:xfrm>
              <a:off x="8480185" y="663852"/>
              <a:ext cx="1178025" cy="68100"/>
              <a:chOff x="2024450" y="204150"/>
              <a:chExt cx="1178025" cy="68100"/>
            </a:xfrm>
          </p:grpSpPr>
          <p:sp>
            <p:nvSpPr>
              <p:cNvPr id="2745" name="Google Shape;2745;p3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5" name="Google Shape;2755;p31"/>
          <p:cNvGrpSpPr/>
          <p:nvPr/>
        </p:nvGrpSpPr>
        <p:grpSpPr>
          <a:xfrm rot="5400000">
            <a:off x="8520259" y="3926674"/>
            <a:ext cx="302065" cy="1520982"/>
            <a:chOff x="-108754" y="2690919"/>
            <a:chExt cx="302065" cy="1520982"/>
          </a:xfrm>
        </p:grpSpPr>
        <p:sp>
          <p:nvSpPr>
            <p:cNvPr id="2756" name="Google Shape;2756;p31"/>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1"/>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1"/>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1"/>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1"/>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31"/>
          <p:cNvGrpSpPr/>
          <p:nvPr/>
        </p:nvGrpSpPr>
        <p:grpSpPr>
          <a:xfrm>
            <a:off x="1710357" y="-107958"/>
            <a:ext cx="1520982" cy="302065"/>
            <a:chOff x="5642557" y="-150670"/>
            <a:chExt cx="1520982" cy="302065"/>
          </a:xfrm>
        </p:grpSpPr>
        <p:sp>
          <p:nvSpPr>
            <p:cNvPr id="2762" name="Google Shape;2762;p3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31"/>
          <p:cNvGrpSpPr/>
          <p:nvPr/>
        </p:nvGrpSpPr>
        <p:grpSpPr>
          <a:xfrm>
            <a:off x="6420895" y="-1455296"/>
            <a:ext cx="347400" cy="2297800"/>
            <a:chOff x="6420895" y="-1455296"/>
            <a:chExt cx="347400" cy="2297800"/>
          </a:xfrm>
        </p:grpSpPr>
        <p:sp>
          <p:nvSpPr>
            <p:cNvPr id="2768" name="Google Shape;2768;p31"/>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1"/>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0" name="Google Shape;2770;p31"/>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9"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4"/>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0" name="Google Shape;270;p4"/>
          <p:cNvSpPr txBox="1"/>
          <p:nvPr>
            <p:ph idx="1" type="body"/>
          </p:nvPr>
        </p:nvSpPr>
        <p:spPr>
          <a:xfrm>
            <a:off x="713100" y="1187700"/>
            <a:ext cx="77178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271" name="Google Shape;271;p4"/>
          <p:cNvGrpSpPr/>
          <p:nvPr/>
        </p:nvGrpSpPr>
        <p:grpSpPr>
          <a:xfrm flipH="1" rot="5400000">
            <a:off x="7845446" y="144030"/>
            <a:ext cx="1823016" cy="296643"/>
            <a:chOff x="7857346" y="3902355"/>
            <a:chExt cx="1823016" cy="296643"/>
          </a:xfrm>
        </p:grpSpPr>
        <p:sp>
          <p:nvSpPr>
            <p:cNvPr id="272" name="Google Shape;272;p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 name="Google Shape;306;p4"/>
          <p:cNvSpPr/>
          <p:nvPr/>
        </p:nvSpPr>
        <p:spPr>
          <a:xfrm>
            <a:off x="-1568655" y="3363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71" name="Shape 2771"/>
        <p:cNvGrpSpPr/>
        <p:nvPr/>
      </p:nvGrpSpPr>
      <p:grpSpPr>
        <a:xfrm>
          <a:off x="0" y="0"/>
          <a:ext cx="0" cy="0"/>
          <a:chOff x="0" y="0"/>
          <a:chExt cx="0" cy="0"/>
        </a:xfrm>
      </p:grpSpPr>
      <p:grpSp>
        <p:nvGrpSpPr>
          <p:cNvPr id="2772" name="Google Shape;2772;p32"/>
          <p:cNvGrpSpPr/>
          <p:nvPr/>
        </p:nvGrpSpPr>
        <p:grpSpPr>
          <a:xfrm>
            <a:off x="-24" y="-27"/>
            <a:ext cx="9143711" cy="5143338"/>
            <a:chOff x="597550" y="708125"/>
            <a:chExt cx="6449225" cy="4193850"/>
          </a:xfrm>
        </p:grpSpPr>
        <p:sp>
          <p:nvSpPr>
            <p:cNvPr id="2773" name="Google Shape;2773;p3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1" name="Google Shape;2811;p32"/>
          <p:cNvSpPr txBox="1"/>
          <p:nvPr>
            <p:ph type="title"/>
          </p:nvPr>
        </p:nvSpPr>
        <p:spPr>
          <a:xfrm>
            <a:off x="713100" y="2405677"/>
            <a:ext cx="77178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12" name="Google Shape;2812;p32"/>
          <p:cNvSpPr txBox="1"/>
          <p:nvPr>
            <p:ph idx="1" type="subTitle"/>
          </p:nvPr>
        </p:nvSpPr>
        <p:spPr>
          <a:xfrm>
            <a:off x="1858650" y="3415877"/>
            <a:ext cx="54267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813" name="Google Shape;2813;p32"/>
          <p:cNvSpPr txBox="1"/>
          <p:nvPr>
            <p:ph hasCustomPrompt="1" idx="2" type="title"/>
          </p:nvPr>
        </p:nvSpPr>
        <p:spPr>
          <a:xfrm>
            <a:off x="3132448" y="1484973"/>
            <a:ext cx="28791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14" name="Google Shape;2814;p32"/>
          <p:cNvSpPr/>
          <p:nvPr/>
        </p:nvSpPr>
        <p:spPr>
          <a:xfrm flipH="1" rot="10800000">
            <a:off x="7847593" y="412557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5" name="Google Shape;2815;p32"/>
          <p:cNvGrpSpPr/>
          <p:nvPr/>
        </p:nvGrpSpPr>
        <p:grpSpPr>
          <a:xfrm flipH="1" rot="-5400000">
            <a:off x="7699352" y="4771133"/>
            <a:ext cx="883262" cy="242091"/>
            <a:chOff x="2300350" y="2601250"/>
            <a:chExt cx="2275275" cy="623625"/>
          </a:xfrm>
        </p:grpSpPr>
        <p:sp>
          <p:nvSpPr>
            <p:cNvPr id="2816" name="Google Shape;2816;p3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2" name="Google Shape;2822;p32"/>
          <p:cNvSpPr/>
          <p:nvPr/>
        </p:nvSpPr>
        <p:spPr>
          <a:xfrm flipH="1">
            <a:off x="8088870" y="15356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3" name="Google Shape;2823;p32"/>
          <p:cNvGrpSpPr/>
          <p:nvPr/>
        </p:nvGrpSpPr>
        <p:grpSpPr>
          <a:xfrm>
            <a:off x="8658746" y="2349080"/>
            <a:ext cx="1823016" cy="196994"/>
            <a:chOff x="7857346" y="4002005"/>
            <a:chExt cx="1823016" cy="196994"/>
          </a:xfrm>
        </p:grpSpPr>
        <p:sp>
          <p:nvSpPr>
            <p:cNvPr id="2824" name="Google Shape;2824;p3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7" name="Google Shape;2827;p3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2"/>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9" name="Google Shape;2829;p32"/>
          <p:cNvGrpSpPr/>
          <p:nvPr/>
        </p:nvGrpSpPr>
        <p:grpSpPr>
          <a:xfrm rot="-5400000">
            <a:off x="338683" y="-295650"/>
            <a:ext cx="302065" cy="1520982"/>
            <a:chOff x="-108754" y="2690919"/>
            <a:chExt cx="302065" cy="1520982"/>
          </a:xfrm>
        </p:grpSpPr>
        <p:sp>
          <p:nvSpPr>
            <p:cNvPr id="2830" name="Google Shape;2830;p3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32"/>
          <p:cNvGrpSpPr/>
          <p:nvPr/>
        </p:nvGrpSpPr>
        <p:grpSpPr>
          <a:xfrm>
            <a:off x="5134732" y="4950349"/>
            <a:ext cx="1520982" cy="302065"/>
            <a:chOff x="5642557" y="-150670"/>
            <a:chExt cx="1520982" cy="302065"/>
          </a:xfrm>
        </p:grpSpPr>
        <p:sp>
          <p:nvSpPr>
            <p:cNvPr id="2836" name="Google Shape;2836;p3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1" name="Google Shape;2841;p32"/>
          <p:cNvGrpSpPr/>
          <p:nvPr/>
        </p:nvGrpSpPr>
        <p:grpSpPr>
          <a:xfrm>
            <a:off x="8419792" y="3307266"/>
            <a:ext cx="1105976" cy="133969"/>
            <a:chOff x="8183182" y="663852"/>
            <a:chExt cx="1475028" cy="178673"/>
          </a:xfrm>
        </p:grpSpPr>
        <p:grpSp>
          <p:nvGrpSpPr>
            <p:cNvPr id="2842" name="Google Shape;2842;p32"/>
            <p:cNvGrpSpPr/>
            <p:nvPr/>
          </p:nvGrpSpPr>
          <p:grpSpPr>
            <a:xfrm>
              <a:off x="8183182" y="774425"/>
              <a:ext cx="1178025" cy="68100"/>
              <a:chOff x="2024450" y="204150"/>
              <a:chExt cx="1178025" cy="68100"/>
            </a:xfrm>
          </p:grpSpPr>
          <p:sp>
            <p:nvSpPr>
              <p:cNvPr id="2843" name="Google Shape;2843;p3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3" name="Google Shape;2853;p32"/>
            <p:cNvGrpSpPr/>
            <p:nvPr/>
          </p:nvGrpSpPr>
          <p:grpSpPr>
            <a:xfrm>
              <a:off x="8480185" y="663852"/>
              <a:ext cx="1178025" cy="68100"/>
              <a:chOff x="2024450" y="204150"/>
              <a:chExt cx="1178025" cy="68100"/>
            </a:xfrm>
          </p:grpSpPr>
          <p:sp>
            <p:nvSpPr>
              <p:cNvPr id="2854" name="Google Shape;2854;p3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64" name="Google Shape;2864;p32"/>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2"/>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6" name="Google Shape;2866;p32"/>
          <p:cNvGrpSpPr/>
          <p:nvPr/>
        </p:nvGrpSpPr>
        <p:grpSpPr>
          <a:xfrm rot="10800000">
            <a:off x="-155261" y="2431003"/>
            <a:ext cx="883262" cy="242091"/>
            <a:chOff x="2300350" y="2601250"/>
            <a:chExt cx="2275275" cy="623625"/>
          </a:xfrm>
        </p:grpSpPr>
        <p:sp>
          <p:nvSpPr>
            <p:cNvPr id="2867" name="Google Shape;2867;p3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3" name="Shape 2873"/>
        <p:cNvGrpSpPr/>
        <p:nvPr/>
      </p:nvGrpSpPr>
      <p:grpSpPr>
        <a:xfrm>
          <a:off x="0" y="0"/>
          <a:ext cx="0" cy="0"/>
          <a:chOff x="0" y="0"/>
          <a:chExt cx="0" cy="0"/>
        </a:xfrm>
      </p:grpSpPr>
      <p:grpSp>
        <p:nvGrpSpPr>
          <p:cNvPr id="2874" name="Google Shape;2874;p33"/>
          <p:cNvGrpSpPr/>
          <p:nvPr/>
        </p:nvGrpSpPr>
        <p:grpSpPr>
          <a:xfrm>
            <a:off x="-24" y="-27"/>
            <a:ext cx="9143711" cy="5143338"/>
            <a:chOff x="597550" y="708125"/>
            <a:chExt cx="6449225" cy="4193850"/>
          </a:xfrm>
        </p:grpSpPr>
        <p:sp>
          <p:nvSpPr>
            <p:cNvPr id="2875" name="Google Shape;2875;p3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3" name="Google Shape;2913;p3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14" name="Google Shape;2914;p33"/>
          <p:cNvSpPr txBox="1"/>
          <p:nvPr>
            <p:ph idx="1" type="body"/>
          </p:nvPr>
        </p:nvSpPr>
        <p:spPr>
          <a:xfrm>
            <a:off x="713100" y="1187700"/>
            <a:ext cx="77178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grpSp>
        <p:nvGrpSpPr>
          <p:cNvPr id="2915" name="Google Shape;2915;p33"/>
          <p:cNvGrpSpPr/>
          <p:nvPr/>
        </p:nvGrpSpPr>
        <p:grpSpPr>
          <a:xfrm flipH="1" rot="5400000">
            <a:off x="7845446" y="144030"/>
            <a:ext cx="1823016" cy="296643"/>
            <a:chOff x="7857346" y="3902355"/>
            <a:chExt cx="1823016" cy="296643"/>
          </a:xfrm>
        </p:grpSpPr>
        <p:sp>
          <p:nvSpPr>
            <p:cNvPr id="2916" name="Google Shape;2916;p3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2" name="Google Shape;2922;p33"/>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33"/>
          <p:cNvGrpSpPr/>
          <p:nvPr/>
        </p:nvGrpSpPr>
        <p:grpSpPr>
          <a:xfrm>
            <a:off x="8085946" y="4723543"/>
            <a:ext cx="1823016" cy="196994"/>
            <a:chOff x="8085946" y="4723543"/>
            <a:chExt cx="1823016" cy="196994"/>
          </a:xfrm>
        </p:grpSpPr>
        <p:sp>
          <p:nvSpPr>
            <p:cNvPr id="2924" name="Google Shape;2924;p33"/>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3"/>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3"/>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33"/>
          <p:cNvGrpSpPr/>
          <p:nvPr/>
        </p:nvGrpSpPr>
        <p:grpSpPr>
          <a:xfrm>
            <a:off x="-243064" y="160512"/>
            <a:ext cx="1105976" cy="133969"/>
            <a:chOff x="8183182" y="663852"/>
            <a:chExt cx="1475028" cy="178673"/>
          </a:xfrm>
        </p:grpSpPr>
        <p:grpSp>
          <p:nvGrpSpPr>
            <p:cNvPr id="2928" name="Google Shape;2928;p33"/>
            <p:cNvGrpSpPr/>
            <p:nvPr/>
          </p:nvGrpSpPr>
          <p:grpSpPr>
            <a:xfrm>
              <a:off x="8183182" y="774425"/>
              <a:ext cx="1178025" cy="68100"/>
              <a:chOff x="2024450" y="204150"/>
              <a:chExt cx="1178025" cy="68100"/>
            </a:xfrm>
          </p:grpSpPr>
          <p:sp>
            <p:nvSpPr>
              <p:cNvPr id="2929" name="Google Shape;2929;p3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33"/>
            <p:cNvGrpSpPr/>
            <p:nvPr/>
          </p:nvGrpSpPr>
          <p:grpSpPr>
            <a:xfrm>
              <a:off x="8480185" y="663852"/>
              <a:ext cx="1178025" cy="68100"/>
              <a:chOff x="2024450" y="204150"/>
              <a:chExt cx="1178025" cy="68100"/>
            </a:xfrm>
          </p:grpSpPr>
          <p:sp>
            <p:nvSpPr>
              <p:cNvPr id="2940" name="Google Shape;2940;p3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50" name="Google Shape;2950;p33"/>
          <p:cNvSpPr/>
          <p:nvPr/>
        </p:nvSpPr>
        <p:spPr>
          <a:xfrm>
            <a:off x="-1568655" y="3363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3"/>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52" name="Shape 2952"/>
        <p:cNvGrpSpPr/>
        <p:nvPr/>
      </p:nvGrpSpPr>
      <p:grpSpPr>
        <a:xfrm>
          <a:off x="0" y="0"/>
          <a:ext cx="0" cy="0"/>
          <a:chOff x="0" y="0"/>
          <a:chExt cx="0" cy="0"/>
        </a:xfrm>
      </p:grpSpPr>
      <p:grpSp>
        <p:nvGrpSpPr>
          <p:cNvPr id="2953" name="Google Shape;2953;p34"/>
          <p:cNvGrpSpPr/>
          <p:nvPr/>
        </p:nvGrpSpPr>
        <p:grpSpPr>
          <a:xfrm>
            <a:off x="-24" y="-27"/>
            <a:ext cx="9143711" cy="5143338"/>
            <a:chOff x="597550" y="708125"/>
            <a:chExt cx="6449225" cy="4193850"/>
          </a:xfrm>
        </p:grpSpPr>
        <p:sp>
          <p:nvSpPr>
            <p:cNvPr id="2954" name="Google Shape;2954;p3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2" name="Google Shape;2992;p34"/>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93" name="Google Shape;2993;p34"/>
          <p:cNvSpPr txBox="1"/>
          <p:nvPr>
            <p:ph idx="2" type="title"/>
          </p:nvPr>
        </p:nvSpPr>
        <p:spPr>
          <a:xfrm>
            <a:off x="1540500"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994" name="Google Shape;2994;p34"/>
          <p:cNvSpPr txBox="1"/>
          <p:nvPr>
            <p:ph idx="1" type="subTitle"/>
          </p:nvPr>
        </p:nvSpPr>
        <p:spPr>
          <a:xfrm>
            <a:off x="1540500" y="3299259"/>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5" name="Google Shape;2995;p34"/>
          <p:cNvSpPr txBox="1"/>
          <p:nvPr>
            <p:ph idx="3" type="title"/>
          </p:nvPr>
        </p:nvSpPr>
        <p:spPr>
          <a:xfrm>
            <a:off x="4987075"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996" name="Google Shape;2996;p34"/>
          <p:cNvSpPr txBox="1"/>
          <p:nvPr>
            <p:ph idx="4" type="subTitle"/>
          </p:nvPr>
        </p:nvSpPr>
        <p:spPr>
          <a:xfrm>
            <a:off x="4987075" y="3299258"/>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97" name="Google Shape;2997;p34"/>
          <p:cNvGrpSpPr/>
          <p:nvPr/>
        </p:nvGrpSpPr>
        <p:grpSpPr>
          <a:xfrm>
            <a:off x="1062892" y="4807516"/>
            <a:ext cx="1548000" cy="68100"/>
            <a:chOff x="3980838" y="4076181"/>
            <a:chExt cx="1548000" cy="68100"/>
          </a:xfrm>
        </p:grpSpPr>
        <p:sp>
          <p:nvSpPr>
            <p:cNvPr id="2998" name="Google Shape;2998;p34"/>
            <p:cNvSpPr/>
            <p:nvPr/>
          </p:nvSpPr>
          <p:spPr>
            <a:xfrm>
              <a:off x="39808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4"/>
            <p:cNvSpPr/>
            <p:nvPr/>
          </p:nvSpPr>
          <p:spPr>
            <a:xfrm>
              <a:off x="41041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4"/>
            <p:cNvSpPr/>
            <p:nvPr/>
          </p:nvSpPr>
          <p:spPr>
            <a:xfrm>
              <a:off x="42274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4"/>
            <p:cNvSpPr/>
            <p:nvPr/>
          </p:nvSpPr>
          <p:spPr>
            <a:xfrm>
              <a:off x="43508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4"/>
            <p:cNvSpPr/>
            <p:nvPr/>
          </p:nvSpPr>
          <p:spPr>
            <a:xfrm>
              <a:off x="44741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4"/>
            <p:cNvSpPr/>
            <p:nvPr/>
          </p:nvSpPr>
          <p:spPr>
            <a:xfrm>
              <a:off x="45974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4"/>
            <p:cNvSpPr/>
            <p:nvPr/>
          </p:nvSpPr>
          <p:spPr>
            <a:xfrm>
              <a:off x="47207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4"/>
            <p:cNvSpPr/>
            <p:nvPr/>
          </p:nvSpPr>
          <p:spPr>
            <a:xfrm>
              <a:off x="48441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4"/>
            <p:cNvSpPr/>
            <p:nvPr/>
          </p:nvSpPr>
          <p:spPr>
            <a:xfrm>
              <a:off x="49674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4"/>
            <p:cNvSpPr/>
            <p:nvPr/>
          </p:nvSpPr>
          <p:spPr>
            <a:xfrm>
              <a:off x="50907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4"/>
            <p:cNvSpPr/>
            <p:nvPr/>
          </p:nvSpPr>
          <p:spPr>
            <a:xfrm>
              <a:off x="52140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4"/>
            <p:cNvSpPr/>
            <p:nvPr/>
          </p:nvSpPr>
          <p:spPr>
            <a:xfrm>
              <a:off x="53374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4"/>
            <p:cNvSpPr/>
            <p:nvPr/>
          </p:nvSpPr>
          <p:spPr>
            <a:xfrm>
              <a:off x="54607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34"/>
          <p:cNvGrpSpPr/>
          <p:nvPr/>
        </p:nvGrpSpPr>
        <p:grpSpPr>
          <a:xfrm flipH="1" rot="5400000">
            <a:off x="-531622" y="163274"/>
            <a:ext cx="1823016" cy="296643"/>
            <a:chOff x="7857346" y="3902355"/>
            <a:chExt cx="1823016" cy="296643"/>
          </a:xfrm>
        </p:grpSpPr>
        <p:sp>
          <p:nvSpPr>
            <p:cNvPr id="3012" name="Google Shape;3012;p3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34"/>
          <p:cNvGrpSpPr/>
          <p:nvPr/>
        </p:nvGrpSpPr>
        <p:grpSpPr>
          <a:xfrm>
            <a:off x="4664363" y="4961113"/>
            <a:ext cx="1520982" cy="302065"/>
            <a:chOff x="5642557" y="-150670"/>
            <a:chExt cx="1520982" cy="302065"/>
          </a:xfrm>
        </p:grpSpPr>
        <p:sp>
          <p:nvSpPr>
            <p:cNvPr id="3019" name="Google Shape;3019;p3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4" name="Google Shape;3024;p34"/>
          <p:cNvGrpSpPr/>
          <p:nvPr/>
        </p:nvGrpSpPr>
        <p:grpSpPr>
          <a:xfrm>
            <a:off x="1557957" y="-107958"/>
            <a:ext cx="1520982" cy="302065"/>
            <a:chOff x="5642557" y="-150670"/>
            <a:chExt cx="1520982" cy="302065"/>
          </a:xfrm>
        </p:grpSpPr>
        <p:sp>
          <p:nvSpPr>
            <p:cNvPr id="3025" name="Google Shape;3025;p3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0" name="Google Shape;3030;p34"/>
          <p:cNvGrpSpPr/>
          <p:nvPr/>
        </p:nvGrpSpPr>
        <p:grpSpPr>
          <a:xfrm>
            <a:off x="7855739" y="297302"/>
            <a:ext cx="883262" cy="242091"/>
            <a:chOff x="2300350" y="2601250"/>
            <a:chExt cx="2275275" cy="623625"/>
          </a:xfrm>
        </p:grpSpPr>
        <p:sp>
          <p:nvSpPr>
            <p:cNvPr id="3031" name="Google Shape;3031;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34"/>
          <p:cNvGrpSpPr/>
          <p:nvPr/>
        </p:nvGrpSpPr>
        <p:grpSpPr>
          <a:xfrm rot="10800000">
            <a:off x="-214148" y="2709227"/>
            <a:ext cx="883262" cy="242091"/>
            <a:chOff x="2300350" y="2601250"/>
            <a:chExt cx="2275275" cy="623625"/>
          </a:xfrm>
        </p:grpSpPr>
        <p:sp>
          <p:nvSpPr>
            <p:cNvPr id="3038" name="Google Shape;3038;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4" name="Google Shape;3044;p34"/>
          <p:cNvSpPr/>
          <p:nvPr/>
        </p:nvSpPr>
        <p:spPr>
          <a:xfrm flipH="1" rot="5400000">
            <a:off x="8198089" y="410275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5" name="Google Shape;3045;p34"/>
          <p:cNvGrpSpPr/>
          <p:nvPr/>
        </p:nvGrpSpPr>
        <p:grpSpPr>
          <a:xfrm flipH="1" rot="10800000">
            <a:off x="8250449" y="4623928"/>
            <a:ext cx="883262" cy="242091"/>
            <a:chOff x="2300350" y="2601250"/>
            <a:chExt cx="2275275" cy="623625"/>
          </a:xfrm>
        </p:grpSpPr>
        <p:sp>
          <p:nvSpPr>
            <p:cNvPr id="3046" name="Google Shape;3046;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2" name="Shape 3052"/>
        <p:cNvGrpSpPr/>
        <p:nvPr/>
      </p:nvGrpSpPr>
      <p:grpSpPr>
        <a:xfrm>
          <a:off x="0" y="0"/>
          <a:ext cx="0" cy="0"/>
          <a:chOff x="0" y="0"/>
          <a:chExt cx="0" cy="0"/>
        </a:xfrm>
      </p:grpSpPr>
      <p:grpSp>
        <p:nvGrpSpPr>
          <p:cNvPr id="3053" name="Google Shape;3053;p35"/>
          <p:cNvGrpSpPr/>
          <p:nvPr/>
        </p:nvGrpSpPr>
        <p:grpSpPr>
          <a:xfrm>
            <a:off x="-24" y="-27"/>
            <a:ext cx="9143711" cy="5143338"/>
            <a:chOff x="597550" y="708125"/>
            <a:chExt cx="6449225" cy="4193850"/>
          </a:xfrm>
        </p:grpSpPr>
        <p:sp>
          <p:nvSpPr>
            <p:cNvPr id="3054" name="Google Shape;3054;p3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2" name="Google Shape;3092;p35"/>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93" name="Google Shape;3093;p35"/>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4" name="Google Shape;3094;p35"/>
          <p:cNvGrpSpPr/>
          <p:nvPr/>
        </p:nvGrpSpPr>
        <p:grpSpPr>
          <a:xfrm>
            <a:off x="494301" y="4792125"/>
            <a:ext cx="1252897" cy="51000"/>
            <a:chOff x="2915381" y="4104819"/>
            <a:chExt cx="1252897" cy="51000"/>
          </a:xfrm>
        </p:grpSpPr>
        <p:sp>
          <p:nvSpPr>
            <p:cNvPr id="3095" name="Google Shape;3095;p3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9" name="Google Shape;3109;p35"/>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0" name="Google Shape;3110;p35"/>
          <p:cNvGrpSpPr/>
          <p:nvPr/>
        </p:nvGrpSpPr>
        <p:grpSpPr>
          <a:xfrm rot="5400000">
            <a:off x="8520259" y="4079074"/>
            <a:ext cx="302065" cy="1520982"/>
            <a:chOff x="-108754" y="2690919"/>
            <a:chExt cx="302065" cy="1520982"/>
          </a:xfrm>
        </p:grpSpPr>
        <p:sp>
          <p:nvSpPr>
            <p:cNvPr id="3111" name="Google Shape;3111;p35"/>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5"/>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5"/>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5"/>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5"/>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35"/>
          <p:cNvGrpSpPr/>
          <p:nvPr/>
        </p:nvGrpSpPr>
        <p:grpSpPr>
          <a:xfrm rot="5400000">
            <a:off x="85100" y="1849625"/>
            <a:ext cx="98902" cy="553090"/>
            <a:chOff x="4898850" y="4820550"/>
            <a:chExt cx="98902" cy="553090"/>
          </a:xfrm>
        </p:grpSpPr>
        <p:sp>
          <p:nvSpPr>
            <p:cNvPr id="3117" name="Google Shape;3117;p3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2" name="Google Shape;3122;p35"/>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3" name="Google Shape;3123;p35"/>
          <p:cNvGrpSpPr/>
          <p:nvPr/>
        </p:nvGrpSpPr>
        <p:grpSpPr>
          <a:xfrm rot="-5400000">
            <a:off x="-148234" y="322631"/>
            <a:ext cx="883262" cy="242091"/>
            <a:chOff x="2300350" y="2601250"/>
            <a:chExt cx="2275275" cy="623625"/>
          </a:xfrm>
        </p:grpSpPr>
        <p:sp>
          <p:nvSpPr>
            <p:cNvPr id="3124" name="Google Shape;3124;p3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35"/>
          <p:cNvGrpSpPr/>
          <p:nvPr/>
        </p:nvGrpSpPr>
        <p:grpSpPr>
          <a:xfrm>
            <a:off x="1710357" y="-107958"/>
            <a:ext cx="1520982" cy="302065"/>
            <a:chOff x="5642557" y="-150670"/>
            <a:chExt cx="1520982" cy="302065"/>
          </a:xfrm>
        </p:grpSpPr>
        <p:sp>
          <p:nvSpPr>
            <p:cNvPr id="3131" name="Google Shape;3131;p3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36" name="Shape 3136"/>
        <p:cNvGrpSpPr/>
        <p:nvPr/>
      </p:nvGrpSpPr>
      <p:grpSpPr>
        <a:xfrm>
          <a:off x="0" y="0"/>
          <a:ext cx="0" cy="0"/>
          <a:chOff x="0" y="0"/>
          <a:chExt cx="0" cy="0"/>
        </a:xfrm>
      </p:grpSpPr>
      <p:grpSp>
        <p:nvGrpSpPr>
          <p:cNvPr id="3137" name="Google Shape;3137;p36"/>
          <p:cNvGrpSpPr/>
          <p:nvPr/>
        </p:nvGrpSpPr>
        <p:grpSpPr>
          <a:xfrm>
            <a:off x="-24" y="-27"/>
            <a:ext cx="9143711" cy="5143338"/>
            <a:chOff x="597550" y="708125"/>
            <a:chExt cx="6449225" cy="4193850"/>
          </a:xfrm>
        </p:grpSpPr>
        <p:sp>
          <p:nvSpPr>
            <p:cNvPr id="3138" name="Google Shape;3138;p3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6" name="Google Shape;3176;p36"/>
          <p:cNvSpPr txBox="1"/>
          <p:nvPr>
            <p:ph type="title"/>
          </p:nvPr>
        </p:nvSpPr>
        <p:spPr>
          <a:xfrm>
            <a:off x="4433200" y="1945637"/>
            <a:ext cx="399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77" name="Google Shape;3177;p36"/>
          <p:cNvSpPr txBox="1"/>
          <p:nvPr>
            <p:ph idx="1" type="subTitle"/>
          </p:nvPr>
        </p:nvSpPr>
        <p:spPr>
          <a:xfrm>
            <a:off x="4433200" y="2519285"/>
            <a:ext cx="3997800" cy="73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8" name="Google Shape;3178;p36"/>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6"/>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0" name="Google Shape;3180;p36"/>
          <p:cNvGrpSpPr/>
          <p:nvPr/>
        </p:nvGrpSpPr>
        <p:grpSpPr>
          <a:xfrm rot="10800000">
            <a:off x="-11" y="465966"/>
            <a:ext cx="883262" cy="242091"/>
            <a:chOff x="2300350" y="2601250"/>
            <a:chExt cx="2275275" cy="623625"/>
          </a:xfrm>
        </p:grpSpPr>
        <p:sp>
          <p:nvSpPr>
            <p:cNvPr id="3181" name="Google Shape;3181;p3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36"/>
          <p:cNvGrpSpPr/>
          <p:nvPr/>
        </p:nvGrpSpPr>
        <p:grpSpPr>
          <a:xfrm>
            <a:off x="1710357" y="-107958"/>
            <a:ext cx="1520982" cy="302065"/>
            <a:chOff x="5642557" y="-150670"/>
            <a:chExt cx="1520982" cy="302065"/>
          </a:xfrm>
        </p:grpSpPr>
        <p:sp>
          <p:nvSpPr>
            <p:cNvPr id="3188" name="Google Shape;3188;p3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3" name="Google Shape;3193;p36"/>
          <p:cNvSpPr/>
          <p:nvPr/>
        </p:nvSpPr>
        <p:spPr>
          <a:xfrm rot="5400000">
            <a:off x="5514970" y="-3900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6"/>
          <p:cNvSpPr/>
          <p:nvPr/>
        </p:nvSpPr>
        <p:spPr>
          <a:xfrm rot="5400000">
            <a:off x="5794270" y="-869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5" name="Google Shape;3195;p36"/>
          <p:cNvGrpSpPr/>
          <p:nvPr/>
        </p:nvGrpSpPr>
        <p:grpSpPr>
          <a:xfrm>
            <a:off x="3502226" y="841481"/>
            <a:ext cx="1252897" cy="51000"/>
            <a:chOff x="2915381" y="4104819"/>
            <a:chExt cx="1252897" cy="51000"/>
          </a:xfrm>
        </p:grpSpPr>
        <p:sp>
          <p:nvSpPr>
            <p:cNvPr id="3196" name="Google Shape;3196;p3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0" name="Google Shape;3210;p36"/>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1" name="Google Shape;3211;p36"/>
          <p:cNvGrpSpPr/>
          <p:nvPr/>
        </p:nvGrpSpPr>
        <p:grpSpPr>
          <a:xfrm>
            <a:off x="8085946" y="4723543"/>
            <a:ext cx="1823016" cy="196994"/>
            <a:chOff x="8085946" y="4723543"/>
            <a:chExt cx="1823016" cy="196994"/>
          </a:xfrm>
        </p:grpSpPr>
        <p:sp>
          <p:nvSpPr>
            <p:cNvPr id="3212" name="Google Shape;3212;p36"/>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6"/>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6"/>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36"/>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6" name="Google Shape;3216;p36"/>
          <p:cNvGrpSpPr/>
          <p:nvPr/>
        </p:nvGrpSpPr>
        <p:grpSpPr>
          <a:xfrm rot="5400000">
            <a:off x="29239" y="3087771"/>
            <a:ext cx="98902" cy="553090"/>
            <a:chOff x="4898850" y="4820550"/>
            <a:chExt cx="98902" cy="553090"/>
          </a:xfrm>
        </p:grpSpPr>
        <p:sp>
          <p:nvSpPr>
            <p:cNvPr id="3217" name="Google Shape;3217;p3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2" name="Google Shape;3222;p36"/>
          <p:cNvGrpSpPr/>
          <p:nvPr/>
        </p:nvGrpSpPr>
        <p:grpSpPr>
          <a:xfrm>
            <a:off x="4954518" y="4958766"/>
            <a:ext cx="1520982" cy="302065"/>
            <a:chOff x="5642557" y="-150670"/>
            <a:chExt cx="1520982" cy="302065"/>
          </a:xfrm>
        </p:grpSpPr>
        <p:sp>
          <p:nvSpPr>
            <p:cNvPr id="3223" name="Google Shape;3223;p3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28" name="Shape 3228"/>
        <p:cNvGrpSpPr/>
        <p:nvPr/>
      </p:nvGrpSpPr>
      <p:grpSpPr>
        <a:xfrm>
          <a:off x="0" y="0"/>
          <a:ext cx="0" cy="0"/>
          <a:chOff x="0" y="0"/>
          <a:chExt cx="0" cy="0"/>
        </a:xfrm>
      </p:grpSpPr>
      <p:grpSp>
        <p:nvGrpSpPr>
          <p:cNvPr id="3229" name="Google Shape;3229;p37"/>
          <p:cNvGrpSpPr/>
          <p:nvPr/>
        </p:nvGrpSpPr>
        <p:grpSpPr>
          <a:xfrm>
            <a:off x="-24" y="-27"/>
            <a:ext cx="9143711" cy="5143338"/>
            <a:chOff x="597550" y="708125"/>
            <a:chExt cx="6449225" cy="4193850"/>
          </a:xfrm>
        </p:grpSpPr>
        <p:sp>
          <p:nvSpPr>
            <p:cNvPr id="3230" name="Google Shape;3230;p3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8" name="Google Shape;3268;p37"/>
          <p:cNvSpPr txBox="1"/>
          <p:nvPr>
            <p:ph type="title"/>
          </p:nvPr>
        </p:nvSpPr>
        <p:spPr>
          <a:xfrm>
            <a:off x="1182000" y="1320700"/>
            <a:ext cx="6780000" cy="2523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lnSpc>
                <a:spcPct val="9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69" name="Google Shape;3269;p3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0" name="Google Shape;3270;p37"/>
          <p:cNvGrpSpPr/>
          <p:nvPr/>
        </p:nvGrpSpPr>
        <p:grpSpPr>
          <a:xfrm>
            <a:off x="-1414555" y="2830129"/>
            <a:ext cx="2297800" cy="347400"/>
            <a:chOff x="-1414555" y="2830129"/>
            <a:chExt cx="2297800" cy="347400"/>
          </a:xfrm>
        </p:grpSpPr>
        <p:sp>
          <p:nvSpPr>
            <p:cNvPr id="3271" name="Google Shape;3271;p37"/>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7"/>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3" name="Google Shape;3273;p37"/>
          <p:cNvGrpSpPr/>
          <p:nvPr/>
        </p:nvGrpSpPr>
        <p:grpSpPr>
          <a:xfrm>
            <a:off x="8059521" y="3662080"/>
            <a:ext cx="1823016" cy="196994"/>
            <a:chOff x="7857346" y="4002005"/>
            <a:chExt cx="1823016" cy="196994"/>
          </a:xfrm>
        </p:grpSpPr>
        <p:sp>
          <p:nvSpPr>
            <p:cNvPr id="3274" name="Google Shape;3274;p3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7" name="Google Shape;3277;p37"/>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8" name="Google Shape;3278;p37"/>
          <p:cNvGrpSpPr/>
          <p:nvPr/>
        </p:nvGrpSpPr>
        <p:grpSpPr>
          <a:xfrm flipH="1" rot="-5400000">
            <a:off x="3660496" y="4907217"/>
            <a:ext cx="1823016" cy="296643"/>
            <a:chOff x="7857346" y="3902355"/>
            <a:chExt cx="1823016" cy="296643"/>
          </a:xfrm>
        </p:grpSpPr>
        <p:sp>
          <p:nvSpPr>
            <p:cNvPr id="3279" name="Google Shape;3279;p3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5" name="Google Shape;3285;p37"/>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7"/>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7"/>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8" name="Google Shape;3288;p37"/>
          <p:cNvGrpSpPr/>
          <p:nvPr/>
        </p:nvGrpSpPr>
        <p:grpSpPr>
          <a:xfrm>
            <a:off x="7812807" y="1533337"/>
            <a:ext cx="1520982" cy="302065"/>
            <a:chOff x="5642557" y="-150670"/>
            <a:chExt cx="1520982" cy="302065"/>
          </a:xfrm>
        </p:grpSpPr>
        <p:sp>
          <p:nvSpPr>
            <p:cNvPr id="3289" name="Google Shape;3289;p3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37"/>
          <p:cNvGrpSpPr/>
          <p:nvPr/>
        </p:nvGrpSpPr>
        <p:grpSpPr>
          <a:xfrm rot="5400000">
            <a:off x="424642" y="3926674"/>
            <a:ext cx="302065" cy="1520982"/>
            <a:chOff x="-108754" y="2690919"/>
            <a:chExt cx="302065" cy="1520982"/>
          </a:xfrm>
        </p:grpSpPr>
        <p:sp>
          <p:nvSpPr>
            <p:cNvPr id="3295" name="Google Shape;3295;p37"/>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7"/>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7"/>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7"/>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7"/>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0" name="Google Shape;3300;p37"/>
          <p:cNvSpPr/>
          <p:nvPr/>
        </p:nvSpPr>
        <p:spPr>
          <a:xfrm flipH="1" rot="-5400000">
            <a:off x="1059557"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1" name="Google Shape;3301;p37"/>
          <p:cNvGrpSpPr/>
          <p:nvPr/>
        </p:nvGrpSpPr>
        <p:grpSpPr>
          <a:xfrm>
            <a:off x="8327763" y="172353"/>
            <a:ext cx="883262" cy="242091"/>
            <a:chOff x="2300350" y="2601250"/>
            <a:chExt cx="2275275" cy="623625"/>
          </a:xfrm>
        </p:grpSpPr>
        <p:sp>
          <p:nvSpPr>
            <p:cNvPr id="3302" name="Google Shape;3302;p3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37"/>
          <p:cNvGrpSpPr/>
          <p:nvPr/>
        </p:nvGrpSpPr>
        <p:grpSpPr>
          <a:xfrm flipH="1">
            <a:off x="-248008" y="1713528"/>
            <a:ext cx="883262" cy="242091"/>
            <a:chOff x="2300350" y="2601250"/>
            <a:chExt cx="2275275" cy="623625"/>
          </a:xfrm>
        </p:grpSpPr>
        <p:sp>
          <p:nvSpPr>
            <p:cNvPr id="3309" name="Google Shape;3309;p3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37"/>
          <p:cNvGrpSpPr/>
          <p:nvPr/>
        </p:nvGrpSpPr>
        <p:grpSpPr>
          <a:xfrm rot="-5400000">
            <a:off x="3666586" y="-57798"/>
            <a:ext cx="1823016" cy="296643"/>
            <a:chOff x="7857346" y="3902355"/>
            <a:chExt cx="1823016" cy="296643"/>
          </a:xfrm>
        </p:grpSpPr>
        <p:sp>
          <p:nvSpPr>
            <p:cNvPr id="3316" name="Google Shape;3316;p3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22" name="Shape 3322"/>
        <p:cNvGrpSpPr/>
        <p:nvPr/>
      </p:nvGrpSpPr>
      <p:grpSpPr>
        <a:xfrm>
          <a:off x="0" y="0"/>
          <a:ext cx="0" cy="0"/>
          <a:chOff x="0" y="0"/>
          <a:chExt cx="0" cy="0"/>
        </a:xfrm>
      </p:grpSpPr>
      <p:grpSp>
        <p:nvGrpSpPr>
          <p:cNvPr id="3323" name="Google Shape;3323;p38"/>
          <p:cNvGrpSpPr/>
          <p:nvPr/>
        </p:nvGrpSpPr>
        <p:grpSpPr>
          <a:xfrm>
            <a:off x="-24" y="-27"/>
            <a:ext cx="9143711" cy="5143338"/>
            <a:chOff x="597550" y="708125"/>
            <a:chExt cx="6449225" cy="4193850"/>
          </a:xfrm>
        </p:grpSpPr>
        <p:sp>
          <p:nvSpPr>
            <p:cNvPr id="3324" name="Google Shape;3324;p3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2" name="Google Shape;3362;p38"/>
          <p:cNvSpPr txBox="1"/>
          <p:nvPr>
            <p:ph idx="1" type="subTitle"/>
          </p:nvPr>
        </p:nvSpPr>
        <p:spPr>
          <a:xfrm>
            <a:off x="2399850" y="2366051"/>
            <a:ext cx="4344300" cy="106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3" name="Google Shape;3363;p38"/>
          <p:cNvSpPr txBox="1"/>
          <p:nvPr>
            <p:ph type="title"/>
          </p:nvPr>
        </p:nvSpPr>
        <p:spPr>
          <a:xfrm>
            <a:off x="2399850" y="1723050"/>
            <a:ext cx="43443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64" name="Google Shape;3364;p3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5" name="Google Shape;3365;p38"/>
          <p:cNvGrpSpPr/>
          <p:nvPr/>
        </p:nvGrpSpPr>
        <p:grpSpPr>
          <a:xfrm rot="10800000">
            <a:off x="-11" y="779178"/>
            <a:ext cx="883262" cy="242091"/>
            <a:chOff x="2300350" y="2601250"/>
            <a:chExt cx="2275275" cy="623625"/>
          </a:xfrm>
        </p:grpSpPr>
        <p:sp>
          <p:nvSpPr>
            <p:cNvPr id="3366" name="Google Shape;3366;p3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2" name="Google Shape;3372;p38"/>
          <p:cNvSpPr/>
          <p:nvPr/>
        </p:nvSpPr>
        <p:spPr>
          <a:xfrm rot="5400000">
            <a:off x="1495470"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8"/>
          <p:cNvSpPr/>
          <p:nvPr/>
        </p:nvSpPr>
        <p:spPr>
          <a:xfrm rot="5400000">
            <a:off x="1774770"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8"/>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5" name="Google Shape;3375;p38"/>
          <p:cNvGrpSpPr/>
          <p:nvPr/>
        </p:nvGrpSpPr>
        <p:grpSpPr>
          <a:xfrm>
            <a:off x="-1414555" y="3287329"/>
            <a:ext cx="2297800" cy="347400"/>
            <a:chOff x="-1414555" y="3439729"/>
            <a:chExt cx="2297800" cy="347400"/>
          </a:xfrm>
        </p:grpSpPr>
        <p:sp>
          <p:nvSpPr>
            <p:cNvPr id="3376" name="Google Shape;3376;p38"/>
            <p:cNvSpPr/>
            <p:nvPr/>
          </p:nvSpPr>
          <p:spPr>
            <a:xfrm>
              <a:off x="-1414555" y="3719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8"/>
            <p:cNvSpPr/>
            <p:nvPr/>
          </p:nvSpPr>
          <p:spPr>
            <a:xfrm>
              <a:off x="-1111455" y="3439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38"/>
          <p:cNvGrpSpPr/>
          <p:nvPr/>
        </p:nvGrpSpPr>
        <p:grpSpPr>
          <a:xfrm>
            <a:off x="5512632" y="-116346"/>
            <a:ext cx="1520982" cy="302065"/>
            <a:chOff x="5642557" y="-150670"/>
            <a:chExt cx="1520982" cy="302065"/>
          </a:xfrm>
        </p:grpSpPr>
        <p:sp>
          <p:nvSpPr>
            <p:cNvPr id="3379" name="Google Shape;3379;p3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38"/>
          <p:cNvGrpSpPr/>
          <p:nvPr/>
        </p:nvGrpSpPr>
        <p:grpSpPr>
          <a:xfrm flipH="1" rot="10800000">
            <a:off x="7918521" y="1923880"/>
            <a:ext cx="1823016" cy="296643"/>
            <a:chOff x="7857346" y="3902355"/>
            <a:chExt cx="1823016" cy="296643"/>
          </a:xfrm>
        </p:grpSpPr>
        <p:sp>
          <p:nvSpPr>
            <p:cNvPr id="3385" name="Google Shape;3385;p3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38"/>
          <p:cNvGrpSpPr/>
          <p:nvPr/>
        </p:nvGrpSpPr>
        <p:grpSpPr>
          <a:xfrm flipH="1">
            <a:off x="-799254" y="2157805"/>
            <a:ext cx="1823016" cy="196994"/>
            <a:chOff x="7857346" y="4002005"/>
            <a:chExt cx="1823016" cy="196994"/>
          </a:xfrm>
        </p:grpSpPr>
        <p:sp>
          <p:nvSpPr>
            <p:cNvPr id="3392" name="Google Shape;3392;p3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38"/>
          <p:cNvGrpSpPr/>
          <p:nvPr/>
        </p:nvGrpSpPr>
        <p:grpSpPr>
          <a:xfrm>
            <a:off x="8331253" y="3180067"/>
            <a:ext cx="1105976" cy="133969"/>
            <a:chOff x="8183182" y="663852"/>
            <a:chExt cx="1475028" cy="178673"/>
          </a:xfrm>
        </p:grpSpPr>
        <p:grpSp>
          <p:nvGrpSpPr>
            <p:cNvPr id="3396" name="Google Shape;3396;p38"/>
            <p:cNvGrpSpPr/>
            <p:nvPr/>
          </p:nvGrpSpPr>
          <p:grpSpPr>
            <a:xfrm>
              <a:off x="8183182" y="774425"/>
              <a:ext cx="1178025" cy="68100"/>
              <a:chOff x="2024450" y="204150"/>
              <a:chExt cx="1178025" cy="68100"/>
            </a:xfrm>
          </p:grpSpPr>
          <p:sp>
            <p:nvSpPr>
              <p:cNvPr id="3397" name="Google Shape;3397;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38"/>
            <p:cNvGrpSpPr/>
            <p:nvPr/>
          </p:nvGrpSpPr>
          <p:grpSpPr>
            <a:xfrm>
              <a:off x="8480185" y="663852"/>
              <a:ext cx="1178025" cy="68100"/>
              <a:chOff x="2024450" y="204150"/>
              <a:chExt cx="1178025" cy="68100"/>
            </a:xfrm>
          </p:grpSpPr>
          <p:sp>
            <p:nvSpPr>
              <p:cNvPr id="3408" name="Google Shape;3408;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8" name="Google Shape;3418;p38"/>
          <p:cNvGrpSpPr/>
          <p:nvPr/>
        </p:nvGrpSpPr>
        <p:grpSpPr>
          <a:xfrm rot="5400000">
            <a:off x="85100" y="4288025"/>
            <a:ext cx="98902" cy="553090"/>
            <a:chOff x="4898850" y="4820550"/>
            <a:chExt cx="98902" cy="553090"/>
          </a:xfrm>
        </p:grpSpPr>
        <p:sp>
          <p:nvSpPr>
            <p:cNvPr id="3419" name="Google Shape;3419;p3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24" name="Shape 3424"/>
        <p:cNvGrpSpPr/>
        <p:nvPr/>
      </p:nvGrpSpPr>
      <p:grpSpPr>
        <a:xfrm>
          <a:off x="0" y="0"/>
          <a:ext cx="0" cy="0"/>
          <a:chOff x="0" y="0"/>
          <a:chExt cx="0" cy="0"/>
        </a:xfrm>
      </p:grpSpPr>
      <p:sp>
        <p:nvSpPr>
          <p:cNvPr id="3425" name="Google Shape;3425;p39"/>
          <p:cNvSpPr txBox="1"/>
          <p:nvPr>
            <p:ph idx="1" type="body"/>
          </p:nvPr>
        </p:nvSpPr>
        <p:spPr>
          <a:xfrm>
            <a:off x="1109550" y="4079027"/>
            <a:ext cx="6924900" cy="449700"/>
          </a:xfrm>
          <a:prstGeom prst="rect">
            <a:avLst/>
          </a:prstGeom>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1400"/>
              <a:buNone/>
              <a:defRPr b="1" sz="2400">
                <a:latin typeface="Exo"/>
                <a:ea typeface="Exo"/>
                <a:cs typeface="Exo"/>
                <a:sym typeface="Exo"/>
              </a:defRPr>
            </a:lvl1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26" name="Shape 3426"/>
        <p:cNvGrpSpPr/>
        <p:nvPr/>
      </p:nvGrpSpPr>
      <p:grpSpPr>
        <a:xfrm>
          <a:off x="0" y="0"/>
          <a:ext cx="0" cy="0"/>
          <a:chOff x="0" y="0"/>
          <a:chExt cx="0" cy="0"/>
        </a:xfrm>
      </p:grpSpPr>
      <p:grpSp>
        <p:nvGrpSpPr>
          <p:cNvPr id="3427" name="Google Shape;3427;p40"/>
          <p:cNvGrpSpPr/>
          <p:nvPr/>
        </p:nvGrpSpPr>
        <p:grpSpPr>
          <a:xfrm>
            <a:off x="-24" y="-27"/>
            <a:ext cx="9143711" cy="5143338"/>
            <a:chOff x="597550" y="708125"/>
            <a:chExt cx="6449225" cy="4193850"/>
          </a:xfrm>
        </p:grpSpPr>
        <p:sp>
          <p:nvSpPr>
            <p:cNvPr id="3428" name="Google Shape;3428;p4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6" name="Google Shape;3466;p40"/>
          <p:cNvSpPr txBox="1"/>
          <p:nvPr>
            <p:ph hasCustomPrompt="1" type="title"/>
          </p:nvPr>
        </p:nvSpPr>
        <p:spPr>
          <a:xfrm>
            <a:off x="713100" y="1328587"/>
            <a:ext cx="7717800" cy="1671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467" name="Google Shape;3467;p40"/>
          <p:cNvSpPr txBox="1"/>
          <p:nvPr>
            <p:ph idx="1" type="subTitle"/>
          </p:nvPr>
        </p:nvSpPr>
        <p:spPr>
          <a:xfrm>
            <a:off x="2037000" y="3075825"/>
            <a:ext cx="5070000" cy="33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468" name="Google Shape;3468;p40"/>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9" name="Google Shape;3469;p40"/>
          <p:cNvGrpSpPr/>
          <p:nvPr/>
        </p:nvGrpSpPr>
        <p:grpSpPr>
          <a:xfrm>
            <a:off x="1710357" y="-107958"/>
            <a:ext cx="1520982" cy="302065"/>
            <a:chOff x="5642557" y="-150670"/>
            <a:chExt cx="1520982" cy="302065"/>
          </a:xfrm>
        </p:grpSpPr>
        <p:sp>
          <p:nvSpPr>
            <p:cNvPr id="3470" name="Google Shape;3470;p4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40"/>
          <p:cNvGrpSpPr/>
          <p:nvPr/>
        </p:nvGrpSpPr>
        <p:grpSpPr>
          <a:xfrm rot="5400000">
            <a:off x="85100" y="1849625"/>
            <a:ext cx="98902" cy="553090"/>
            <a:chOff x="4898850" y="4820550"/>
            <a:chExt cx="98902" cy="553090"/>
          </a:xfrm>
        </p:grpSpPr>
        <p:sp>
          <p:nvSpPr>
            <p:cNvPr id="3476" name="Google Shape;3476;p4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1" name="Google Shape;3481;p40"/>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0"/>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40"/>
          <p:cNvGrpSpPr/>
          <p:nvPr/>
        </p:nvGrpSpPr>
        <p:grpSpPr>
          <a:xfrm flipH="1">
            <a:off x="-799254" y="4139005"/>
            <a:ext cx="1823016" cy="196994"/>
            <a:chOff x="7857346" y="4002005"/>
            <a:chExt cx="1823016" cy="196994"/>
          </a:xfrm>
        </p:grpSpPr>
        <p:sp>
          <p:nvSpPr>
            <p:cNvPr id="3484" name="Google Shape;3484;p4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40"/>
          <p:cNvGrpSpPr/>
          <p:nvPr/>
        </p:nvGrpSpPr>
        <p:grpSpPr>
          <a:xfrm flipH="1" rot="-5400000">
            <a:off x="3660496" y="4881980"/>
            <a:ext cx="1823016" cy="296643"/>
            <a:chOff x="7857346" y="3902355"/>
            <a:chExt cx="1823016" cy="296643"/>
          </a:xfrm>
        </p:grpSpPr>
        <p:sp>
          <p:nvSpPr>
            <p:cNvPr id="3488" name="Google Shape;3488;p4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4" name="Google Shape;3494;p40"/>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0"/>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0"/>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0"/>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0"/>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9" name="Google Shape;3499;p40"/>
          <p:cNvGrpSpPr/>
          <p:nvPr/>
        </p:nvGrpSpPr>
        <p:grpSpPr>
          <a:xfrm>
            <a:off x="7965207" y="312162"/>
            <a:ext cx="1520982" cy="302065"/>
            <a:chOff x="5642557" y="-150670"/>
            <a:chExt cx="1520982" cy="302065"/>
          </a:xfrm>
        </p:grpSpPr>
        <p:sp>
          <p:nvSpPr>
            <p:cNvPr id="3500" name="Google Shape;3500;p4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40"/>
          <p:cNvGrpSpPr/>
          <p:nvPr/>
        </p:nvGrpSpPr>
        <p:grpSpPr>
          <a:xfrm>
            <a:off x="8495989" y="3241228"/>
            <a:ext cx="883262" cy="242091"/>
            <a:chOff x="2300350" y="2601250"/>
            <a:chExt cx="2275275" cy="623625"/>
          </a:xfrm>
        </p:grpSpPr>
        <p:sp>
          <p:nvSpPr>
            <p:cNvPr id="3506" name="Google Shape;3506;p4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40"/>
          <p:cNvGrpSpPr/>
          <p:nvPr/>
        </p:nvGrpSpPr>
        <p:grpSpPr>
          <a:xfrm>
            <a:off x="8267392" y="1860741"/>
            <a:ext cx="1105976" cy="133969"/>
            <a:chOff x="8183182" y="663852"/>
            <a:chExt cx="1475028" cy="178673"/>
          </a:xfrm>
        </p:grpSpPr>
        <p:grpSp>
          <p:nvGrpSpPr>
            <p:cNvPr id="3513" name="Google Shape;3513;p40"/>
            <p:cNvGrpSpPr/>
            <p:nvPr/>
          </p:nvGrpSpPr>
          <p:grpSpPr>
            <a:xfrm>
              <a:off x="8183182" y="774425"/>
              <a:ext cx="1178025" cy="68100"/>
              <a:chOff x="2024450" y="204150"/>
              <a:chExt cx="1178025" cy="68100"/>
            </a:xfrm>
          </p:grpSpPr>
          <p:sp>
            <p:nvSpPr>
              <p:cNvPr id="3514" name="Google Shape;3514;p4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40"/>
            <p:cNvGrpSpPr/>
            <p:nvPr/>
          </p:nvGrpSpPr>
          <p:grpSpPr>
            <a:xfrm>
              <a:off x="8480185" y="663852"/>
              <a:ext cx="1178025" cy="68100"/>
              <a:chOff x="2024450" y="204150"/>
              <a:chExt cx="1178025" cy="68100"/>
            </a:xfrm>
          </p:grpSpPr>
          <p:sp>
            <p:nvSpPr>
              <p:cNvPr id="3525" name="Google Shape;3525;p4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5" name="Google Shape;3535;p40"/>
          <p:cNvGrpSpPr/>
          <p:nvPr/>
        </p:nvGrpSpPr>
        <p:grpSpPr>
          <a:xfrm>
            <a:off x="5447301" y="4536119"/>
            <a:ext cx="1252897" cy="51000"/>
            <a:chOff x="2915381" y="4104819"/>
            <a:chExt cx="1252897" cy="51000"/>
          </a:xfrm>
        </p:grpSpPr>
        <p:sp>
          <p:nvSpPr>
            <p:cNvPr id="3536" name="Google Shape;3536;p4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40"/>
          <p:cNvGrpSpPr/>
          <p:nvPr/>
        </p:nvGrpSpPr>
        <p:grpSpPr>
          <a:xfrm>
            <a:off x="-235013" y="829744"/>
            <a:ext cx="1105976" cy="133969"/>
            <a:chOff x="8183182" y="663852"/>
            <a:chExt cx="1475028" cy="178673"/>
          </a:xfrm>
        </p:grpSpPr>
        <p:grpSp>
          <p:nvGrpSpPr>
            <p:cNvPr id="3551" name="Google Shape;3551;p40"/>
            <p:cNvGrpSpPr/>
            <p:nvPr/>
          </p:nvGrpSpPr>
          <p:grpSpPr>
            <a:xfrm>
              <a:off x="8183182" y="774425"/>
              <a:ext cx="1178025" cy="68100"/>
              <a:chOff x="2024450" y="204150"/>
              <a:chExt cx="1178025" cy="68100"/>
            </a:xfrm>
          </p:grpSpPr>
          <p:sp>
            <p:nvSpPr>
              <p:cNvPr id="3552" name="Google Shape;3552;p4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40"/>
            <p:cNvGrpSpPr/>
            <p:nvPr/>
          </p:nvGrpSpPr>
          <p:grpSpPr>
            <a:xfrm>
              <a:off x="8480185" y="663852"/>
              <a:ext cx="1178025" cy="68100"/>
              <a:chOff x="2024450" y="204150"/>
              <a:chExt cx="1178025" cy="68100"/>
            </a:xfrm>
          </p:grpSpPr>
          <p:sp>
            <p:nvSpPr>
              <p:cNvPr id="3563" name="Google Shape;3563;p4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73" name="Shape 357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8"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9" name="Google Shape;349;p5"/>
          <p:cNvSpPr txBox="1"/>
          <p:nvPr>
            <p:ph idx="2" type="title"/>
          </p:nvPr>
        </p:nvSpPr>
        <p:spPr>
          <a:xfrm>
            <a:off x="1540500"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0" name="Google Shape;350;p5"/>
          <p:cNvSpPr txBox="1"/>
          <p:nvPr>
            <p:ph idx="1" type="subTitle"/>
          </p:nvPr>
        </p:nvSpPr>
        <p:spPr>
          <a:xfrm>
            <a:off x="1540500" y="3299259"/>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5"/>
          <p:cNvSpPr txBox="1"/>
          <p:nvPr>
            <p:ph idx="3" type="title"/>
          </p:nvPr>
        </p:nvSpPr>
        <p:spPr>
          <a:xfrm>
            <a:off x="4987075"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2" name="Google Shape;352;p5"/>
          <p:cNvSpPr txBox="1"/>
          <p:nvPr>
            <p:ph idx="4" type="subTitle"/>
          </p:nvPr>
        </p:nvSpPr>
        <p:spPr>
          <a:xfrm>
            <a:off x="4987075" y="3299258"/>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5"/>
          <p:cNvGrpSpPr/>
          <p:nvPr/>
        </p:nvGrpSpPr>
        <p:grpSpPr>
          <a:xfrm flipH="1" rot="5400000">
            <a:off x="-531622" y="163274"/>
            <a:ext cx="1823016" cy="296643"/>
            <a:chOff x="7857346" y="3902355"/>
            <a:chExt cx="1823016" cy="296643"/>
          </a:xfrm>
        </p:grpSpPr>
        <p:sp>
          <p:nvSpPr>
            <p:cNvPr id="368" name="Google Shape;368;p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5"/>
          <p:cNvSpPr/>
          <p:nvPr/>
        </p:nvSpPr>
        <p:spPr>
          <a:xfrm flipH="1" rot="5400000">
            <a:off x="8198089" y="410275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5"/>
          <p:cNvGrpSpPr/>
          <p:nvPr/>
        </p:nvGrpSpPr>
        <p:grpSpPr>
          <a:xfrm flipH="1" rot="10800000">
            <a:off x="8250449" y="4623928"/>
            <a:ext cx="883262" cy="242091"/>
            <a:chOff x="2300350" y="2601250"/>
            <a:chExt cx="2275275" cy="623625"/>
          </a:xfrm>
        </p:grpSpPr>
        <p:sp>
          <p:nvSpPr>
            <p:cNvPr id="402" name="Google Shape;402;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574" name="Shape 3574"/>
        <p:cNvGrpSpPr/>
        <p:nvPr/>
      </p:nvGrpSpPr>
      <p:grpSpPr>
        <a:xfrm>
          <a:off x="0" y="0"/>
          <a:ext cx="0" cy="0"/>
          <a:chOff x="0" y="0"/>
          <a:chExt cx="0" cy="0"/>
        </a:xfrm>
      </p:grpSpPr>
      <p:grpSp>
        <p:nvGrpSpPr>
          <p:cNvPr id="3575" name="Google Shape;3575;p42"/>
          <p:cNvGrpSpPr/>
          <p:nvPr/>
        </p:nvGrpSpPr>
        <p:grpSpPr>
          <a:xfrm>
            <a:off x="-24" y="-27"/>
            <a:ext cx="9143711" cy="5143338"/>
            <a:chOff x="597550" y="708125"/>
            <a:chExt cx="6449225" cy="4193850"/>
          </a:xfrm>
        </p:grpSpPr>
        <p:sp>
          <p:nvSpPr>
            <p:cNvPr id="3576" name="Google Shape;3576;p4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4" name="Google Shape;3614;p42"/>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15" name="Google Shape;3615;p42"/>
          <p:cNvSpPr txBox="1"/>
          <p:nvPr>
            <p:ph idx="2" type="title"/>
          </p:nvPr>
        </p:nvSpPr>
        <p:spPr>
          <a:xfrm>
            <a:off x="776550" y="198245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16" name="Google Shape;3616;p42"/>
          <p:cNvSpPr txBox="1"/>
          <p:nvPr>
            <p:ph idx="1" type="subTitle"/>
          </p:nvPr>
        </p:nvSpPr>
        <p:spPr>
          <a:xfrm>
            <a:off x="776550" y="239105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7" name="Google Shape;3617;p42"/>
          <p:cNvSpPr txBox="1"/>
          <p:nvPr>
            <p:ph hasCustomPrompt="1" idx="3" type="title"/>
          </p:nvPr>
        </p:nvSpPr>
        <p:spPr>
          <a:xfrm>
            <a:off x="776550" y="1345282"/>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18" name="Google Shape;3618;p42"/>
          <p:cNvSpPr txBox="1"/>
          <p:nvPr>
            <p:ph idx="4" type="title"/>
          </p:nvPr>
        </p:nvSpPr>
        <p:spPr>
          <a:xfrm>
            <a:off x="34711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19" name="Google Shape;3619;p42"/>
          <p:cNvSpPr txBox="1"/>
          <p:nvPr>
            <p:ph idx="5" type="subTitle"/>
          </p:nvPr>
        </p:nvSpPr>
        <p:spPr>
          <a:xfrm>
            <a:off x="34711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0" name="Google Shape;3620;p42"/>
          <p:cNvSpPr txBox="1"/>
          <p:nvPr>
            <p:ph hasCustomPrompt="1" idx="6" type="title"/>
          </p:nvPr>
        </p:nvSpPr>
        <p:spPr>
          <a:xfrm>
            <a:off x="34711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21" name="Google Shape;3621;p42"/>
          <p:cNvSpPr txBox="1"/>
          <p:nvPr>
            <p:ph idx="7" type="title"/>
          </p:nvPr>
        </p:nvSpPr>
        <p:spPr>
          <a:xfrm>
            <a:off x="61498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22" name="Google Shape;3622;p42"/>
          <p:cNvSpPr txBox="1"/>
          <p:nvPr>
            <p:ph idx="8" type="subTitle"/>
          </p:nvPr>
        </p:nvSpPr>
        <p:spPr>
          <a:xfrm>
            <a:off x="61498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3" name="Google Shape;3623;p42"/>
          <p:cNvSpPr txBox="1"/>
          <p:nvPr>
            <p:ph hasCustomPrompt="1" idx="9" type="title"/>
          </p:nvPr>
        </p:nvSpPr>
        <p:spPr>
          <a:xfrm>
            <a:off x="61498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24" name="Google Shape;3624;p42"/>
          <p:cNvSpPr txBox="1"/>
          <p:nvPr>
            <p:ph idx="13" type="title"/>
          </p:nvPr>
        </p:nvSpPr>
        <p:spPr>
          <a:xfrm>
            <a:off x="776550" y="361784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25" name="Google Shape;3625;p42"/>
          <p:cNvSpPr txBox="1"/>
          <p:nvPr>
            <p:ph idx="14" type="subTitle"/>
          </p:nvPr>
        </p:nvSpPr>
        <p:spPr>
          <a:xfrm>
            <a:off x="776550" y="402644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6" name="Google Shape;3626;p42"/>
          <p:cNvSpPr txBox="1"/>
          <p:nvPr>
            <p:ph hasCustomPrompt="1" idx="15" type="title"/>
          </p:nvPr>
        </p:nvSpPr>
        <p:spPr>
          <a:xfrm>
            <a:off x="776550" y="2980641"/>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27" name="Google Shape;3627;p42"/>
          <p:cNvSpPr txBox="1"/>
          <p:nvPr>
            <p:ph idx="16" type="title"/>
          </p:nvPr>
        </p:nvSpPr>
        <p:spPr>
          <a:xfrm>
            <a:off x="34711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28" name="Google Shape;3628;p42"/>
          <p:cNvSpPr txBox="1"/>
          <p:nvPr>
            <p:ph idx="17" type="subTitle"/>
          </p:nvPr>
        </p:nvSpPr>
        <p:spPr>
          <a:xfrm>
            <a:off x="34711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9" name="Google Shape;3629;p42"/>
          <p:cNvSpPr txBox="1"/>
          <p:nvPr>
            <p:ph hasCustomPrompt="1" idx="18" type="title"/>
          </p:nvPr>
        </p:nvSpPr>
        <p:spPr>
          <a:xfrm>
            <a:off x="34711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30" name="Google Shape;3630;p42"/>
          <p:cNvSpPr txBox="1"/>
          <p:nvPr>
            <p:ph idx="19" type="title"/>
          </p:nvPr>
        </p:nvSpPr>
        <p:spPr>
          <a:xfrm>
            <a:off x="61498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31" name="Google Shape;3631;p42"/>
          <p:cNvSpPr txBox="1"/>
          <p:nvPr>
            <p:ph idx="20" type="subTitle"/>
          </p:nvPr>
        </p:nvSpPr>
        <p:spPr>
          <a:xfrm>
            <a:off x="61498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2" name="Google Shape;3632;p42"/>
          <p:cNvSpPr txBox="1"/>
          <p:nvPr>
            <p:ph hasCustomPrompt="1" idx="21" type="title"/>
          </p:nvPr>
        </p:nvSpPr>
        <p:spPr>
          <a:xfrm>
            <a:off x="61498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3633" name="Google Shape;3633;p42"/>
          <p:cNvGrpSpPr/>
          <p:nvPr/>
        </p:nvGrpSpPr>
        <p:grpSpPr>
          <a:xfrm rot="5400000">
            <a:off x="8381450" y="4569182"/>
            <a:ext cx="98902" cy="553090"/>
            <a:chOff x="4898850" y="4820550"/>
            <a:chExt cx="98902" cy="553090"/>
          </a:xfrm>
        </p:grpSpPr>
        <p:sp>
          <p:nvSpPr>
            <p:cNvPr id="3634" name="Google Shape;3634;p4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9" name="Google Shape;3639;p42"/>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0" name="Google Shape;3640;p42"/>
          <p:cNvGrpSpPr/>
          <p:nvPr/>
        </p:nvGrpSpPr>
        <p:grpSpPr>
          <a:xfrm rot="-5400000">
            <a:off x="-148234" y="322631"/>
            <a:ext cx="883262" cy="242091"/>
            <a:chOff x="2300350" y="2601250"/>
            <a:chExt cx="2275275" cy="623625"/>
          </a:xfrm>
        </p:grpSpPr>
        <p:sp>
          <p:nvSpPr>
            <p:cNvPr id="3641" name="Google Shape;3641;p4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7" name="Google Shape;3647;p42"/>
          <p:cNvSpPr/>
          <p:nvPr/>
        </p:nvSpPr>
        <p:spPr>
          <a:xfrm flipH="1" rot="5400000">
            <a:off x="8216276" y="-33530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8" name="Google Shape;3648;p42"/>
          <p:cNvGrpSpPr/>
          <p:nvPr/>
        </p:nvGrpSpPr>
        <p:grpSpPr>
          <a:xfrm>
            <a:off x="-256008" y="4796266"/>
            <a:ext cx="1105976" cy="133969"/>
            <a:chOff x="8183182" y="663852"/>
            <a:chExt cx="1475028" cy="178673"/>
          </a:xfrm>
        </p:grpSpPr>
        <p:grpSp>
          <p:nvGrpSpPr>
            <p:cNvPr id="3649" name="Google Shape;3649;p42"/>
            <p:cNvGrpSpPr/>
            <p:nvPr/>
          </p:nvGrpSpPr>
          <p:grpSpPr>
            <a:xfrm>
              <a:off x="8183182" y="774425"/>
              <a:ext cx="1178025" cy="68100"/>
              <a:chOff x="2024450" y="204150"/>
              <a:chExt cx="1178025" cy="68100"/>
            </a:xfrm>
          </p:grpSpPr>
          <p:sp>
            <p:nvSpPr>
              <p:cNvPr id="3650" name="Google Shape;3650;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42"/>
            <p:cNvGrpSpPr/>
            <p:nvPr/>
          </p:nvGrpSpPr>
          <p:grpSpPr>
            <a:xfrm>
              <a:off x="8480185" y="663852"/>
              <a:ext cx="1178025" cy="68100"/>
              <a:chOff x="2024450" y="204150"/>
              <a:chExt cx="1178025" cy="68100"/>
            </a:xfrm>
          </p:grpSpPr>
          <p:sp>
            <p:nvSpPr>
              <p:cNvPr id="3661" name="Google Shape;3661;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1" name="Google Shape;3671;p42"/>
          <p:cNvGrpSpPr/>
          <p:nvPr/>
        </p:nvGrpSpPr>
        <p:grpSpPr>
          <a:xfrm>
            <a:off x="8290084" y="239916"/>
            <a:ext cx="1105976" cy="133969"/>
            <a:chOff x="8183182" y="663852"/>
            <a:chExt cx="1475028" cy="178673"/>
          </a:xfrm>
        </p:grpSpPr>
        <p:grpSp>
          <p:nvGrpSpPr>
            <p:cNvPr id="3672" name="Google Shape;3672;p42"/>
            <p:cNvGrpSpPr/>
            <p:nvPr/>
          </p:nvGrpSpPr>
          <p:grpSpPr>
            <a:xfrm>
              <a:off x="8183182" y="774425"/>
              <a:ext cx="1178025" cy="68100"/>
              <a:chOff x="2024450" y="204150"/>
              <a:chExt cx="1178025" cy="68100"/>
            </a:xfrm>
          </p:grpSpPr>
          <p:sp>
            <p:nvSpPr>
              <p:cNvPr id="3673" name="Google Shape;3673;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42"/>
            <p:cNvGrpSpPr/>
            <p:nvPr/>
          </p:nvGrpSpPr>
          <p:grpSpPr>
            <a:xfrm>
              <a:off x="8480185" y="663852"/>
              <a:ext cx="1178025" cy="68100"/>
              <a:chOff x="2024450" y="204150"/>
              <a:chExt cx="1178025" cy="68100"/>
            </a:xfrm>
          </p:grpSpPr>
          <p:sp>
            <p:nvSpPr>
              <p:cNvPr id="3684" name="Google Shape;3684;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4" name="Google Shape;3694;p42"/>
          <p:cNvGrpSpPr/>
          <p:nvPr/>
        </p:nvGrpSpPr>
        <p:grpSpPr>
          <a:xfrm rot="5400000">
            <a:off x="8428614" y="2891627"/>
            <a:ext cx="883262" cy="242091"/>
            <a:chOff x="2300350" y="2601250"/>
            <a:chExt cx="2275275" cy="623625"/>
          </a:xfrm>
        </p:grpSpPr>
        <p:sp>
          <p:nvSpPr>
            <p:cNvPr id="3695" name="Google Shape;3695;p4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2"/>
          <p:cNvGrpSpPr/>
          <p:nvPr/>
        </p:nvGrpSpPr>
        <p:grpSpPr>
          <a:xfrm>
            <a:off x="1634157" y="-107958"/>
            <a:ext cx="1520982" cy="302065"/>
            <a:chOff x="5642557" y="-150670"/>
            <a:chExt cx="1520982" cy="302065"/>
          </a:xfrm>
        </p:grpSpPr>
        <p:sp>
          <p:nvSpPr>
            <p:cNvPr id="3702" name="Google Shape;3702;p4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3">
    <p:spTree>
      <p:nvGrpSpPr>
        <p:cNvPr id="3707" name="Shape 3707"/>
        <p:cNvGrpSpPr/>
        <p:nvPr/>
      </p:nvGrpSpPr>
      <p:grpSpPr>
        <a:xfrm>
          <a:off x="0" y="0"/>
          <a:ext cx="0" cy="0"/>
          <a:chOff x="0" y="0"/>
          <a:chExt cx="0" cy="0"/>
        </a:xfrm>
      </p:grpSpPr>
      <p:grpSp>
        <p:nvGrpSpPr>
          <p:cNvPr id="3708" name="Google Shape;3708;p43"/>
          <p:cNvGrpSpPr/>
          <p:nvPr/>
        </p:nvGrpSpPr>
        <p:grpSpPr>
          <a:xfrm>
            <a:off x="-24" y="-27"/>
            <a:ext cx="9143711" cy="5143338"/>
            <a:chOff x="597550" y="708125"/>
            <a:chExt cx="6449225" cy="4193850"/>
          </a:xfrm>
        </p:grpSpPr>
        <p:sp>
          <p:nvSpPr>
            <p:cNvPr id="3709" name="Google Shape;3709;p4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7" name="Google Shape;3747;p43"/>
          <p:cNvSpPr txBox="1"/>
          <p:nvPr>
            <p:ph type="title"/>
          </p:nvPr>
        </p:nvSpPr>
        <p:spPr>
          <a:xfrm>
            <a:off x="1858000" y="3253511"/>
            <a:ext cx="5428800" cy="4344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48" name="Google Shape;3748;p43"/>
          <p:cNvSpPr txBox="1"/>
          <p:nvPr>
            <p:ph idx="1" type="subTitle"/>
          </p:nvPr>
        </p:nvSpPr>
        <p:spPr>
          <a:xfrm>
            <a:off x="2262900" y="1459638"/>
            <a:ext cx="4618200" cy="16776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2600"/>
              <a:buNone/>
              <a:defRPr sz="2600"/>
            </a:lvl1pPr>
            <a:lvl2pPr lvl="1" rtl="0" algn="ctr">
              <a:lnSpc>
                <a:spcPct val="100000"/>
              </a:lnSpc>
              <a:spcBef>
                <a:spcPts val="0"/>
              </a:spcBef>
              <a:spcAft>
                <a:spcPts val="0"/>
              </a:spcAft>
              <a:buSzPts val="2600"/>
              <a:buNone/>
              <a:defRPr sz="2600"/>
            </a:lvl2pPr>
            <a:lvl3pPr lvl="2" rtl="0" algn="ctr">
              <a:lnSpc>
                <a:spcPct val="100000"/>
              </a:lnSpc>
              <a:spcBef>
                <a:spcPts val="0"/>
              </a:spcBef>
              <a:spcAft>
                <a:spcPts val="0"/>
              </a:spcAft>
              <a:buSzPts val="2600"/>
              <a:buNone/>
              <a:defRPr sz="2600"/>
            </a:lvl3pPr>
            <a:lvl4pPr lvl="3" rtl="0" algn="ctr">
              <a:lnSpc>
                <a:spcPct val="100000"/>
              </a:lnSpc>
              <a:spcBef>
                <a:spcPts val="0"/>
              </a:spcBef>
              <a:spcAft>
                <a:spcPts val="0"/>
              </a:spcAft>
              <a:buSzPts val="2600"/>
              <a:buNone/>
              <a:defRPr sz="2600"/>
            </a:lvl4pPr>
            <a:lvl5pPr lvl="4" rtl="0" algn="ctr">
              <a:lnSpc>
                <a:spcPct val="100000"/>
              </a:lnSpc>
              <a:spcBef>
                <a:spcPts val="0"/>
              </a:spcBef>
              <a:spcAft>
                <a:spcPts val="0"/>
              </a:spcAft>
              <a:buSzPts val="2600"/>
              <a:buNone/>
              <a:defRPr sz="2600"/>
            </a:lvl5pPr>
            <a:lvl6pPr lvl="5" rtl="0" algn="ctr">
              <a:lnSpc>
                <a:spcPct val="100000"/>
              </a:lnSpc>
              <a:spcBef>
                <a:spcPts val="0"/>
              </a:spcBef>
              <a:spcAft>
                <a:spcPts val="0"/>
              </a:spcAft>
              <a:buSzPts val="2600"/>
              <a:buNone/>
              <a:defRPr sz="2600"/>
            </a:lvl6pPr>
            <a:lvl7pPr lvl="6" rtl="0" algn="ctr">
              <a:lnSpc>
                <a:spcPct val="100000"/>
              </a:lnSpc>
              <a:spcBef>
                <a:spcPts val="0"/>
              </a:spcBef>
              <a:spcAft>
                <a:spcPts val="0"/>
              </a:spcAft>
              <a:buSzPts val="2600"/>
              <a:buNone/>
              <a:defRPr sz="2600"/>
            </a:lvl7pPr>
            <a:lvl8pPr lvl="7" rtl="0" algn="ctr">
              <a:lnSpc>
                <a:spcPct val="100000"/>
              </a:lnSpc>
              <a:spcBef>
                <a:spcPts val="0"/>
              </a:spcBef>
              <a:spcAft>
                <a:spcPts val="0"/>
              </a:spcAft>
              <a:buSzPts val="2600"/>
              <a:buNone/>
              <a:defRPr sz="2600"/>
            </a:lvl8pPr>
            <a:lvl9pPr lvl="8" rtl="0" algn="ctr">
              <a:lnSpc>
                <a:spcPct val="100000"/>
              </a:lnSpc>
              <a:spcBef>
                <a:spcPts val="0"/>
              </a:spcBef>
              <a:spcAft>
                <a:spcPts val="0"/>
              </a:spcAft>
              <a:buSzPts val="2600"/>
              <a:buNone/>
              <a:defRPr sz="2600"/>
            </a:lvl9pPr>
          </a:lstStyle>
          <a:p/>
        </p:txBody>
      </p:sp>
      <p:sp>
        <p:nvSpPr>
          <p:cNvPr id="3749" name="Google Shape;3749;p43"/>
          <p:cNvSpPr/>
          <p:nvPr/>
        </p:nvSpPr>
        <p:spPr>
          <a:xfrm flipH="1" rot="-5400000">
            <a:off x="348818" y="42078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43"/>
          <p:cNvGrpSpPr/>
          <p:nvPr/>
        </p:nvGrpSpPr>
        <p:grpSpPr>
          <a:xfrm rot="-5400000">
            <a:off x="6107446" y="30626"/>
            <a:ext cx="1823016" cy="296643"/>
            <a:chOff x="7857346" y="3902355"/>
            <a:chExt cx="1823016" cy="296643"/>
          </a:xfrm>
        </p:grpSpPr>
        <p:sp>
          <p:nvSpPr>
            <p:cNvPr id="3751" name="Google Shape;3751;p4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7" name="Google Shape;3757;p43"/>
          <p:cNvSpPr/>
          <p:nvPr/>
        </p:nvSpPr>
        <p:spPr>
          <a:xfrm flipH="1">
            <a:off x="8088870" y="21452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8" name="Google Shape;3758;p43"/>
          <p:cNvGrpSpPr/>
          <p:nvPr/>
        </p:nvGrpSpPr>
        <p:grpSpPr>
          <a:xfrm>
            <a:off x="8658746" y="2958680"/>
            <a:ext cx="1823016" cy="196994"/>
            <a:chOff x="7857346" y="4002005"/>
            <a:chExt cx="1823016" cy="196994"/>
          </a:xfrm>
        </p:grpSpPr>
        <p:sp>
          <p:nvSpPr>
            <p:cNvPr id="3759" name="Google Shape;3759;p4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2" name="Google Shape;3762;p4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4" name="Google Shape;3764;p43"/>
          <p:cNvGrpSpPr/>
          <p:nvPr/>
        </p:nvGrpSpPr>
        <p:grpSpPr>
          <a:xfrm rot="-5400000">
            <a:off x="338683" y="-295650"/>
            <a:ext cx="302065" cy="1520982"/>
            <a:chOff x="-108754" y="2690919"/>
            <a:chExt cx="302065" cy="1520982"/>
          </a:xfrm>
        </p:grpSpPr>
        <p:sp>
          <p:nvSpPr>
            <p:cNvPr id="3765" name="Google Shape;3765;p4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43"/>
          <p:cNvGrpSpPr/>
          <p:nvPr/>
        </p:nvGrpSpPr>
        <p:grpSpPr>
          <a:xfrm>
            <a:off x="4296532" y="4950349"/>
            <a:ext cx="1520982" cy="302065"/>
            <a:chOff x="5642557" y="-150670"/>
            <a:chExt cx="1520982" cy="302065"/>
          </a:xfrm>
        </p:grpSpPr>
        <p:sp>
          <p:nvSpPr>
            <p:cNvPr id="3771" name="Google Shape;3771;p4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43"/>
          <p:cNvGrpSpPr/>
          <p:nvPr/>
        </p:nvGrpSpPr>
        <p:grpSpPr>
          <a:xfrm rot="5400000">
            <a:off x="6750925" y="4175162"/>
            <a:ext cx="98902" cy="553090"/>
            <a:chOff x="4898850" y="4820550"/>
            <a:chExt cx="98902" cy="553090"/>
          </a:xfrm>
        </p:grpSpPr>
        <p:sp>
          <p:nvSpPr>
            <p:cNvPr id="3777" name="Google Shape;3777;p4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43"/>
          <p:cNvGrpSpPr/>
          <p:nvPr/>
        </p:nvGrpSpPr>
        <p:grpSpPr>
          <a:xfrm>
            <a:off x="-1414555" y="3744529"/>
            <a:ext cx="2297800" cy="347400"/>
            <a:chOff x="-1414555" y="3744529"/>
            <a:chExt cx="2297800" cy="347400"/>
          </a:xfrm>
        </p:grpSpPr>
        <p:sp>
          <p:nvSpPr>
            <p:cNvPr id="3783" name="Google Shape;3783;p43"/>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3"/>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43"/>
          <p:cNvGrpSpPr/>
          <p:nvPr/>
        </p:nvGrpSpPr>
        <p:grpSpPr>
          <a:xfrm rot="10800000">
            <a:off x="-155261" y="2431003"/>
            <a:ext cx="883262" cy="242091"/>
            <a:chOff x="2300350" y="2601250"/>
            <a:chExt cx="2275275" cy="623625"/>
          </a:xfrm>
        </p:grpSpPr>
        <p:sp>
          <p:nvSpPr>
            <p:cNvPr id="3786" name="Google Shape;3786;p4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3792" name="Shape 3792"/>
        <p:cNvGrpSpPr/>
        <p:nvPr/>
      </p:nvGrpSpPr>
      <p:grpSpPr>
        <a:xfrm>
          <a:off x="0" y="0"/>
          <a:ext cx="0" cy="0"/>
          <a:chOff x="0" y="0"/>
          <a:chExt cx="0" cy="0"/>
        </a:xfrm>
      </p:grpSpPr>
      <p:grpSp>
        <p:nvGrpSpPr>
          <p:cNvPr id="3793" name="Google Shape;3793;p44"/>
          <p:cNvGrpSpPr/>
          <p:nvPr/>
        </p:nvGrpSpPr>
        <p:grpSpPr>
          <a:xfrm>
            <a:off x="-24" y="-27"/>
            <a:ext cx="9143711" cy="5143338"/>
            <a:chOff x="597550" y="708125"/>
            <a:chExt cx="6449225" cy="4193850"/>
          </a:xfrm>
        </p:grpSpPr>
        <p:sp>
          <p:nvSpPr>
            <p:cNvPr id="3794" name="Google Shape;3794;p4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2" name="Google Shape;3832;p44"/>
          <p:cNvSpPr txBox="1"/>
          <p:nvPr>
            <p:ph type="title"/>
          </p:nvPr>
        </p:nvSpPr>
        <p:spPr>
          <a:xfrm>
            <a:off x="864525" y="2405675"/>
            <a:ext cx="75663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33" name="Google Shape;3833;p44"/>
          <p:cNvSpPr txBox="1"/>
          <p:nvPr>
            <p:ph idx="1" type="subTitle"/>
          </p:nvPr>
        </p:nvSpPr>
        <p:spPr>
          <a:xfrm>
            <a:off x="864525" y="3440475"/>
            <a:ext cx="4644000" cy="34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834" name="Google Shape;3834;p44"/>
          <p:cNvSpPr txBox="1"/>
          <p:nvPr>
            <p:ph hasCustomPrompt="1" idx="2" type="title"/>
          </p:nvPr>
        </p:nvSpPr>
        <p:spPr>
          <a:xfrm>
            <a:off x="864525" y="1484975"/>
            <a:ext cx="21303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grpSp>
        <p:nvGrpSpPr>
          <p:cNvPr id="3835" name="Google Shape;3835;p44"/>
          <p:cNvGrpSpPr/>
          <p:nvPr/>
        </p:nvGrpSpPr>
        <p:grpSpPr>
          <a:xfrm rot="5400000">
            <a:off x="-32670" y="1621025"/>
            <a:ext cx="98902" cy="553090"/>
            <a:chOff x="4898850" y="4820550"/>
            <a:chExt cx="98902" cy="553090"/>
          </a:xfrm>
        </p:grpSpPr>
        <p:sp>
          <p:nvSpPr>
            <p:cNvPr id="3836" name="Google Shape;3836;p4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1" name="Google Shape;3841;p44"/>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4"/>
          <p:cNvSpPr/>
          <p:nvPr/>
        </p:nvSpPr>
        <p:spPr>
          <a:xfrm rot="5400000">
            <a:off x="-562205" y="-3395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4"/>
          <p:cNvSpPr/>
          <p:nvPr/>
        </p:nvSpPr>
        <p:spPr>
          <a:xfrm rot="5400000">
            <a:off x="-282905" y="-364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4"/>
          <p:cNvSpPr/>
          <p:nvPr/>
        </p:nvSpPr>
        <p:spPr>
          <a:xfrm flipH="1" rot="10800000">
            <a:off x="2891470" y="4842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4"/>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4"/>
          <p:cNvGrpSpPr/>
          <p:nvPr/>
        </p:nvGrpSpPr>
        <p:grpSpPr>
          <a:xfrm flipH="1">
            <a:off x="7898009" y="350736"/>
            <a:ext cx="1520982" cy="302065"/>
            <a:chOff x="5642557" y="-150670"/>
            <a:chExt cx="1520982" cy="302065"/>
          </a:xfrm>
        </p:grpSpPr>
        <p:sp>
          <p:nvSpPr>
            <p:cNvPr id="3847" name="Google Shape;3847;p4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44"/>
          <p:cNvGrpSpPr/>
          <p:nvPr/>
        </p:nvGrpSpPr>
        <p:grpSpPr>
          <a:xfrm rot="5400000">
            <a:off x="109552" y="1954025"/>
            <a:ext cx="98902" cy="553090"/>
            <a:chOff x="4898850" y="4820550"/>
            <a:chExt cx="98902" cy="553090"/>
          </a:xfrm>
        </p:grpSpPr>
        <p:sp>
          <p:nvSpPr>
            <p:cNvPr id="3853" name="Google Shape;3853;p4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44"/>
          <p:cNvGrpSpPr/>
          <p:nvPr/>
        </p:nvGrpSpPr>
        <p:grpSpPr>
          <a:xfrm>
            <a:off x="4682157" y="-107958"/>
            <a:ext cx="1520982" cy="302065"/>
            <a:chOff x="5642557" y="-150670"/>
            <a:chExt cx="1520982" cy="302065"/>
          </a:xfrm>
        </p:grpSpPr>
        <p:sp>
          <p:nvSpPr>
            <p:cNvPr id="3859" name="Google Shape;3859;p4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44"/>
          <p:cNvGrpSpPr/>
          <p:nvPr/>
        </p:nvGrpSpPr>
        <p:grpSpPr>
          <a:xfrm>
            <a:off x="7881845" y="4336579"/>
            <a:ext cx="2297800" cy="347400"/>
            <a:chOff x="7881845" y="4031779"/>
            <a:chExt cx="2297800" cy="347400"/>
          </a:xfrm>
        </p:grpSpPr>
        <p:sp>
          <p:nvSpPr>
            <p:cNvPr id="3865" name="Google Shape;3865;p44"/>
            <p:cNvSpPr/>
            <p:nvPr/>
          </p:nvSpPr>
          <p:spPr>
            <a:xfrm flipH="1">
              <a:off x="8184945" y="43110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4"/>
            <p:cNvSpPr/>
            <p:nvPr/>
          </p:nvSpPr>
          <p:spPr>
            <a:xfrm flipH="1">
              <a:off x="7881845" y="40317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3867" name="Shape 3867"/>
        <p:cNvGrpSpPr/>
        <p:nvPr/>
      </p:nvGrpSpPr>
      <p:grpSpPr>
        <a:xfrm>
          <a:off x="0" y="0"/>
          <a:ext cx="0" cy="0"/>
          <a:chOff x="0" y="0"/>
          <a:chExt cx="0" cy="0"/>
        </a:xfrm>
      </p:grpSpPr>
      <p:grpSp>
        <p:nvGrpSpPr>
          <p:cNvPr id="3868" name="Google Shape;3868;p45"/>
          <p:cNvGrpSpPr/>
          <p:nvPr/>
        </p:nvGrpSpPr>
        <p:grpSpPr>
          <a:xfrm>
            <a:off x="-24" y="-27"/>
            <a:ext cx="9143711" cy="5143338"/>
            <a:chOff x="597550" y="708125"/>
            <a:chExt cx="6449225" cy="4193850"/>
          </a:xfrm>
        </p:grpSpPr>
        <p:sp>
          <p:nvSpPr>
            <p:cNvPr id="3869" name="Google Shape;3869;p4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7" name="Google Shape;3907;p45"/>
          <p:cNvSpPr txBox="1"/>
          <p:nvPr>
            <p:ph type="title"/>
          </p:nvPr>
        </p:nvSpPr>
        <p:spPr>
          <a:xfrm>
            <a:off x="713100" y="2405675"/>
            <a:ext cx="75834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08" name="Google Shape;3908;p45"/>
          <p:cNvSpPr txBox="1"/>
          <p:nvPr>
            <p:ph idx="1" type="subTitle"/>
          </p:nvPr>
        </p:nvSpPr>
        <p:spPr>
          <a:xfrm>
            <a:off x="3567000" y="3415875"/>
            <a:ext cx="47295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909" name="Google Shape;3909;p45"/>
          <p:cNvSpPr txBox="1"/>
          <p:nvPr>
            <p:ph hasCustomPrompt="1" idx="2" type="title"/>
          </p:nvPr>
        </p:nvSpPr>
        <p:spPr>
          <a:xfrm>
            <a:off x="5961000" y="1484975"/>
            <a:ext cx="23355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r">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sp>
        <p:nvSpPr>
          <p:cNvPr id="3910" name="Google Shape;3910;p45"/>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5"/>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2" name="Google Shape;3912;p45"/>
          <p:cNvGrpSpPr/>
          <p:nvPr/>
        </p:nvGrpSpPr>
        <p:grpSpPr>
          <a:xfrm rot="10800000">
            <a:off x="-11" y="931578"/>
            <a:ext cx="883262" cy="242091"/>
            <a:chOff x="2300350" y="2601250"/>
            <a:chExt cx="2275275" cy="623625"/>
          </a:xfrm>
        </p:grpSpPr>
        <p:sp>
          <p:nvSpPr>
            <p:cNvPr id="3913" name="Google Shape;3913;p4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45"/>
          <p:cNvGrpSpPr/>
          <p:nvPr/>
        </p:nvGrpSpPr>
        <p:grpSpPr>
          <a:xfrm rot="5400000">
            <a:off x="85100" y="1849625"/>
            <a:ext cx="98902" cy="553090"/>
            <a:chOff x="4898850" y="4820550"/>
            <a:chExt cx="98902" cy="553090"/>
          </a:xfrm>
        </p:grpSpPr>
        <p:sp>
          <p:nvSpPr>
            <p:cNvPr id="3920" name="Google Shape;3920;p4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45"/>
          <p:cNvGrpSpPr/>
          <p:nvPr/>
        </p:nvGrpSpPr>
        <p:grpSpPr>
          <a:xfrm>
            <a:off x="-1414555" y="3058729"/>
            <a:ext cx="2297800" cy="347400"/>
            <a:chOff x="-1414555" y="3058729"/>
            <a:chExt cx="2297800" cy="347400"/>
          </a:xfrm>
        </p:grpSpPr>
        <p:sp>
          <p:nvSpPr>
            <p:cNvPr id="3926" name="Google Shape;3926;p45"/>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5"/>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8" name="Google Shape;3928;p45"/>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9" name="Google Shape;3929;p45"/>
          <p:cNvGrpSpPr/>
          <p:nvPr/>
        </p:nvGrpSpPr>
        <p:grpSpPr>
          <a:xfrm rot="5400000">
            <a:off x="7927205" y="4153629"/>
            <a:ext cx="1823016" cy="296643"/>
            <a:chOff x="7857346" y="3902355"/>
            <a:chExt cx="1823016" cy="296643"/>
          </a:xfrm>
        </p:grpSpPr>
        <p:sp>
          <p:nvSpPr>
            <p:cNvPr id="3930" name="Google Shape;3930;p4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45"/>
          <p:cNvGrpSpPr/>
          <p:nvPr/>
        </p:nvGrpSpPr>
        <p:grpSpPr>
          <a:xfrm>
            <a:off x="2610895" y="-1455296"/>
            <a:ext cx="347400" cy="2297800"/>
            <a:chOff x="2610895" y="-1455296"/>
            <a:chExt cx="347400" cy="2297800"/>
          </a:xfrm>
        </p:grpSpPr>
        <p:sp>
          <p:nvSpPr>
            <p:cNvPr id="3937" name="Google Shape;3937;p45"/>
            <p:cNvSpPr/>
            <p:nvPr/>
          </p:nvSpPr>
          <p:spPr>
            <a:xfrm rot="5400000">
              <a:off x="164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5"/>
            <p:cNvSpPr/>
            <p:nvPr/>
          </p:nvSpPr>
          <p:spPr>
            <a:xfrm rot="5400000">
              <a:off x="192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9" name="Google Shape;3939;p45"/>
          <p:cNvSpPr/>
          <p:nvPr/>
        </p:nvSpPr>
        <p:spPr>
          <a:xfrm flipH="1" rot="10800000">
            <a:off x="2358070" y="476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5"/>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1" name="Google Shape;3941;p45"/>
          <p:cNvGrpSpPr/>
          <p:nvPr/>
        </p:nvGrpSpPr>
        <p:grpSpPr>
          <a:xfrm>
            <a:off x="5373295" y="-112914"/>
            <a:ext cx="1520982" cy="302065"/>
            <a:chOff x="5642557" y="-150670"/>
            <a:chExt cx="1520982" cy="302065"/>
          </a:xfrm>
        </p:grpSpPr>
        <p:sp>
          <p:nvSpPr>
            <p:cNvPr id="3942" name="Google Shape;3942;p4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3947" name="Shape 3947"/>
        <p:cNvGrpSpPr/>
        <p:nvPr/>
      </p:nvGrpSpPr>
      <p:grpSpPr>
        <a:xfrm>
          <a:off x="0" y="0"/>
          <a:ext cx="0" cy="0"/>
          <a:chOff x="0" y="0"/>
          <a:chExt cx="0" cy="0"/>
        </a:xfrm>
      </p:grpSpPr>
      <p:grpSp>
        <p:nvGrpSpPr>
          <p:cNvPr id="3948" name="Google Shape;3948;p46"/>
          <p:cNvGrpSpPr/>
          <p:nvPr/>
        </p:nvGrpSpPr>
        <p:grpSpPr>
          <a:xfrm>
            <a:off x="-24" y="-27"/>
            <a:ext cx="9143711" cy="5143338"/>
            <a:chOff x="597550" y="708125"/>
            <a:chExt cx="6449225" cy="4193850"/>
          </a:xfrm>
        </p:grpSpPr>
        <p:sp>
          <p:nvSpPr>
            <p:cNvPr id="3949" name="Google Shape;3949;p4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4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4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7" name="Google Shape;3987;p46"/>
          <p:cNvSpPr txBox="1"/>
          <p:nvPr>
            <p:ph type="title"/>
          </p:nvPr>
        </p:nvSpPr>
        <p:spPr>
          <a:xfrm>
            <a:off x="713100" y="1723050"/>
            <a:ext cx="4401600" cy="572700"/>
          </a:xfrm>
          <a:prstGeom prst="rect">
            <a:avLst/>
          </a:prstGeom>
          <a:effectLst>
            <a:outerShdw blurRad="157163"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88" name="Google Shape;3988;p46"/>
          <p:cNvSpPr txBox="1"/>
          <p:nvPr>
            <p:ph idx="1" type="subTitle"/>
          </p:nvPr>
        </p:nvSpPr>
        <p:spPr>
          <a:xfrm>
            <a:off x="713100" y="2366050"/>
            <a:ext cx="4401600" cy="106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89" name="Google Shape;3989;p46"/>
          <p:cNvGrpSpPr/>
          <p:nvPr/>
        </p:nvGrpSpPr>
        <p:grpSpPr>
          <a:xfrm>
            <a:off x="8137507" y="-109362"/>
            <a:ext cx="586800" cy="1284435"/>
            <a:chOff x="8137507" y="-109362"/>
            <a:chExt cx="586800" cy="1284435"/>
          </a:xfrm>
        </p:grpSpPr>
        <p:sp>
          <p:nvSpPr>
            <p:cNvPr id="3990" name="Google Shape;3990;p46"/>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1" name="Google Shape;3991;p46"/>
            <p:cNvGrpSpPr/>
            <p:nvPr/>
          </p:nvGrpSpPr>
          <p:grpSpPr>
            <a:xfrm rot="-5400000">
              <a:off x="7989266" y="211224"/>
              <a:ext cx="883262" cy="242091"/>
              <a:chOff x="2300350" y="2601250"/>
              <a:chExt cx="2275275" cy="623625"/>
            </a:xfrm>
          </p:grpSpPr>
          <p:sp>
            <p:nvSpPr>
              <p:cNvPr id="3992" name="Google Shape;3992;p4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8" name="Google Shape;3998;p46"/>
          <p:cNvGrpSpPr/>
          <p:nvPr/>
        </p:nvGrpSpPr>
        <p:grpSpPr>
          <a:xfrm>
            <a:off x="2517607" y="-116370"/>
            <a:ext cx="1520982" cy="302065"/>
            <a:chOff x="5642557" y="-150670"/>
            <a:chExt cx="1520982" cy="302065"/>
          </a:xfrm>
        </p:grpSpPr>
        <p:sp>
          <p:nvSpPr>
            <p:cNvPr id="3999" name="Google Shape;3999;p4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4" name="Google Shape;4004;p46"/>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5" name="Google Shape;4005;p46"/>
          <p:cNvGrpSpPr/>
          <p:nvPr/>
        </p:nvGrpSpPr>
        <p:grpSpPr>
          <a:xfrm>
            <a:off x="4913901" y="675155"/>
            <a:ext cx="1252897" cy="51000"/>
            <a:chOff x="2915381" y="4104819"/>
            <a:chExt cx="1252897" cy="51000"/>
          </a:xfrm>
        </p:grpSpPr>
        <p:sp>
          <p:nvSpPr>
            <p:cNvPr id="4006" name="Google Shape;4006;p4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0" name="Google Shape;4020;p46"/>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6"/>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2" name="Google Shape;4022;p46"/>
          <p:cNvGrpSpPr/>
          <p:nvPr/>
        </p:nvGrpSpPr>
        <p:grpSpPr>
          <a:xfrm>
            <a:off x="5600407" y="4993736"/>
            <a:ext cx="1520982" cy="302065"/>
            <a:chOff x="5642557" y="-150670"/>
            <a:chExt cx="1520982" cy="302065"/>
          </a:xfrm>
        </p:grpSpPr>
        <p:sp>
          <p:nvSpPr>
            <p:cNvPr id="4023" name="Google Shape;4023;p4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46"/>
          <p:cNvGrpSpPr/>
          <p:nvPr/>
        </p:nvGrpSpPr>
        <p:grpSpPr>
          <a:xfrm rot="5400000">
            <a:off x="8900" y="1773425"/>
            <a:ext cx="98902" cy="553090"/>
            <a:chOff x="4898850" y="4820550"/>
            <a:chExt cx="98902" cy="553090"/>
          </a:xfrm>
        </p:grpSpPr>
        <p:sp>
          <p:nvSpPr>
            <p:cNvPr id="4029" name="Google Shape;4029;p4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6">
    <p:spTree>
      <p:nvGrpSpPr>
        <p:cNvPr id="4034" name="Shape 4034"/>
        <p:cNvGrpSpPr/>
        <p:nvPr/>
      </p:nvGrpSpPr>
      <p:grpSpPr>
        <a:xfrm>
          <a:off x="0" y="0"/>
          <a:ext cx="0" cy="0"/>
          <a:chOff x="0" y="0"/>
          <a:chExt cx="0" cy="0"/>
        </a:xfrm>
      </p:grpSpPr>
      <p:grpSp>
        <p:nvGrpSpPr>
          <p:cNvPr id="4035" name="Google Shape;4035;p47"/>
          <p:cNvGrpSpPr/>
          <p:nvPr/>
        </p:nvGrpSpPr>
        <p:grpSpPr>
          <a:xfrm>
            <a:off x="-24" y="-27"/>
            <a:ext cx="9143711" cy="5143338"/>
            <a:chOff x="597550" y="708125"/>
            <a:chExt cx="6449225" cy="4193850"/>
          </a:xfrm>
        </p:grpSpPr>
        <p:sp>
          <p:nvSpPr>
            <p:cNvPr id="4036" name="Google Shape;4036;p4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4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4" name="Google Shape;4074;p47"/>
          <p:cNvSpPr txBox="1"/>
          <p:nvPr>
            <p:ph type="title"/>
          </p:nvPr>
        </p:nvSpPr>
        <p:spPr>
          <a:xfrm>
            <a:off x="865500" y="1323677"/>
            <a:ext cx="4166100" cy="572700"/>
          </a:xfrm>
          <a:prstGeom prst="rect">
            <a:avLst/>
          </a:prstGeom>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75" name="Google Shape;4075;p47"/>
          <p:cNvSpPr txBox="1"/>
          <p:nvPr>
            <p:ph idx="1" type="subTitle"/>
          </p:nvPr>
        </p:nvSpPr>
        <p:spPr>
          <a:xfrm>
            <a:off x="865500" y="1966252"/>
            <a:ext cx="4166100" cy="191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4076" name="Google Shape;4076;p47"/>
          <p:cNvGrpSpPr/>
          <p:nvPr/>
        </p:nvGrpSpPr>
        <p:grpSpPr>
          <a:xfrm rot="5400000">
            <a:off x="-74785" y="2017490"/>
            <a:ext cx="883262" cy="242091"/>
            <a:chOff x="2300350" y="2601250"/>
            <a:chExt cx="2275275" cy="623625"/>
          </a:xfrm>
        </p:grpSpPr>
        <p:sp>
          <p:nvSpPr>
            <p:cNvPr id="4077" name="Google Shape;4077;p4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2272907" y="-131145"/>
            <a:ext cx="1520982" cy="302065"/>
            <a:chOff x="5642557" y="-150670"/>
            <a:chExt cx="1520982" cy="302065"/>
          </a:xfrm>
        </p:grpSpPr>
        <p:sp>
          <p:nvSpPr>
            <p:cNvPr id="4084" name="Google Shape;4084;p4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rot="5400000">
            <a:off x="85100" y="3794850"/>
            <a:ext cx="98902" cy="553090"/>
            <a:chOff x="4898850" y="4820550"/>
            <a:chExt cx="98902" cy="553090"/>
          </a:xfrm>
        </p:grpSpPr>
        <p:sp>
          <p:nvSpPr>
            <p:cNvPr id="4090" name="Google Shape;4090;p4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5" name="Google Shape;4095;p47"/>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7"/>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8" name="Google Shape;4098;p47"/>
          <p:cNvGrpSpPr/>
          <p:nvPr/>
        </p:nvGrpSpPr>
        <p:grpSpPr>
          <a:xfrm rot="5400000">
            <a:off x="8083957" y="246162"/>
            <a:ext cx="1520982" cy="302065"/>
            <a:chOff x="5642557" y="-150670"/>
            <a:chExt cx="1520982" cy="302065"/>
          </a:xfrm>
        </p:grpSpPr>
        <p:sp>
          <p:nvSpPr>
            <p:cNvPr id="4099" name="Google Shape;4099;p4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240856" y="4335989"/>
            <a:ext cx="1525280" cy="586800"/>
            <a:chOff x="-240856" y="4335989"/>
            <a:chExt cx="1525280" cy="586800"/>
          </a:xfrm>
        </p:grpSpPr>
        <p:sp>
          <p:nvSpPr>
            <p:cNvPr id="4105" name="Google Shape;4105;p47"/>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6" name="Google Shape;4106;p47"/>
            <p:cNvGrpSpPr/>
            <p:nvPr/>
          </p:nvGrpSpPr>
          <p:grpSpPr>
            <a:xfrm>
              <a:off x="-240856" y="4562421"/>
              <a:ext cx="1105976" cy="133969"/>
              <a:chOff x="8183182" y="663852"/>
              <a:chExt cx="1475028" cy="178673"/>
            </a:xfrm>
          </p:grpSpPr>
          <p:grpSp>
            <p:nvGrpSpPr>
              <p:cNvPr id="4107" name="Google Shape;4107;p47"/>
              <p:cNvGrpSpPr/>
              <p:nvPr/>
            </p:nvGrpSpPr>
            <p:grpSpPr>
              <a:xfrm>
                <a:off x="8183182" y="774425"/>
                <a:ext cx="1178025" cy="68100"/>
                <a:chOff x="2024450" y="204150"/>
                <a:chExt cx="1178025" cy="68100"/>
              </a:xfrm>
            </p:grpSpPr>
            <p:sp>
              <p:nvSpPr>
                <p:cNvPr id="4108" name="Google Shape;4108;p4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47"/>
              <p:cNvGrpSpPr/>
              <p:nvPr/>
            </p:nvGrpSpPr>
            <p:grpSpPr>
              <a:xfrm>
                <a:off x="8480185" y="663852"/>
                <a:ext cx="1178025" cy="68100"/>
                <a:chOff x="2024450" y="204150"/>
                <a:chExt cx="1178025" cy="68100"/>
              </a:xfrm>
            </p:grpSpPr>
            <p:sp>
              <p:nvSpPr>
                <p:cNvPr id="4119" name="Google Shape;4119;p4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4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29" name="Google Shape;4129;p47"/>
          <p:cNvGrpSpPr/>
          <p:nvPr/>
        </p:nvGrpSpPr>
        <p:grpSpPr>
          <a:xfrm>
            <a:off x="5717407" y="4966605"/>
            <a:ext cx="1520982" cy="302065"/>
            <a:chOff x="5642557" y="-150670"/>
            <a:chExt cx="1520982" cy="302065"/>
          </a:xfrm>
        </p:grpSpPr>
        <p:sp>
          <p:nvSpPr>
            <p:cNvPr id="4130" name="Google Shape;4130;p4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4135" name="Shape 4135"/>
        <p:cNvGrpSpPr/>
        <p:nvPr/>
      </p:nvGrpSpPr>
      <p:grpSpPr>
        <a:xfrm>
          <a:off x="0" y="0"/>
          <a:ext cx="0" cy="0"/>
          <a:chOff x="0" y="0"/>
          <a:chExt cx="0" cy="0"/>
        </a:xfrm>
      </p:grpSpPr>
      <p:grpSp>
        <p:nvGrpSpPr>
          <p:cNvPr id="4136" name="Google Shape;4136;p48"/>
          <p:cNvGrpSpPr/>
          <p:nvPr/>
        </p:nvGrpSpPr>
        <p:grpSpPr>
          <a:xfrm>
            <a:off x="-24" y="-27"/>
            <a:ext cx="9143711" cy="5143338"/>
            <a:chOff x="597550" y="708125"/>
            <a:chExt cx="6449225" cy="4193850"/>
          </a:xfrm>
        </p:grpSpPr>
        <p:sp>
          <p:nvSpPr>
            <p:cNvPr id="4137" name="Google Shape;4137;p4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5" name="Google Shape;4175;p48"/>
          <p:cNvSpPr txBox="1"/>
          <p:nvPr>
            <p:ph type="title"/>
          </p:nvPr>
        </p:nvSpPr>
        <p:spPr>
          <a:xfrm>
            <a:off x="1773100" y="2597100"/>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76" name="Google Shape;4176;p48"/>
          <p:cNvSpPr txBox="1"/>
          <p:nvPr>
            <p:ph idx="1" type="subTitle"/>
          </p:nvPr>
        </p:nvSpPr>
        <p:spPr>
          <a:xfrm>
            <a:off x="1173396" y="1500310"/>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77" name="Google Shape;4177;p48"/>
          <p:cNvSpPr txBox="1"/>
          <p:nvPr>
            <p:ph idx="2" type="title"/>
          </p:nvPr>
        </p:nvSpPr>
        <p:spPr>
          <a:xfrm>
            <a:off x="5491225" y="3013625"/>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78" name="Google Shape;4178;p48"/>
          <p:cNvSpPr txBox="1"/>
          <p:nvPr>
            <p:ph idx="3" type="subTitle"/>
          </p:nvPr>
        </p:nvSpPr>
        <p:spPr>
          <a:xfrm>
            <a:off x="4891521" y="3409635"/>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179" name="Google Shape;4179;p48"/>
          <p:cNvGrpSpPr/>
          <p:nvPr/>
        </p:nvGrpSpPr>
        <p:grpSpPr>
          <a:xfrm>
            <a:off x="-11" y="4386462"/>
            <a:ext cx="1284435" cy="586800"/>
            <a:chOff x="-11" y="4386462"/>
            <a:chExt cx="1284435" cy="586800"/>
          </a:xfrm>
        </p:grpSpPr>
        <p:sp>
          <p:nvSpPr>
            <p:cNvPr id="4180" name="Google Shape;4180;p48"/>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1" name="Google Shape;4181;p48"/>
            <p:cNvGrpSpPr/>
            <p:nvPr/>
          </p:nvGrpSpPr>
          <p:grpSpPr>
            <a:xfrm rot="10800000">
              <a:off x="-11" y="4558826"/>
              <a:ext cx="883262" cy="242091"/>
              <a:chOff x="2300350" y="2601250"/>
              <a:chExt cx="2275275" cy="623625"/>
            </a:xfrm>
          </p:grpSpPr>
          <p:sp>
            <p:nvSpPr>
              <p:cNvPr id="4182" name="Google Shape;4182;p4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8" name="Google Shape;4188;p48"/>
          <p:cNvGrpSpPr/>
          <p:nvPr/>
        </p:nvGrpSpPr>
        <p:grpSpPr>
          <a:xfrm>
            <a:off x="1852307" y="-114308"/>
            <a:ext cx="1520982" cy="302065"/>
            <a:chOff x="5642557" y="-150670"/>
            <a:chExt cx="1520982" cy="302065"/>
          </a:xfrm>
        </p:grpSpPr>
        <p:sp>
          <p:nvSpPr>
            <p:cNvPr id="4189" name="Google Shape;4189;p4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8"/>
          <p:cNvGrpSpPr/>
          <p:nvPr/>
        </p:nvGrpSpPr>
        <p:grpSpPr>
          <a:xfrm rot="5400000">
            <a:off x="85100" y="1523550"/>
            <a:ext cx="98902" cy="553090"/>
            <a:chOff x="4898850" y="4820550"/>
            <a:chExt cx="98902" cy="553090"/>
          </a:xfrm>
        </p:grpSpPr>
        <p:sp>
          <p:nvSpPr>
            <p:cNvPr id="4195" name="Google Shape;4195;p4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4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0" name="Google Shape;4200;p48"/>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8"/>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4" name="Google Shape;4204;p48"/>
          <p:cNvGrpSpPr/>
          <p:nvPr/>
        </p:nvGrpSpPr>
        <p:grpSpPr>
          <a:xfrm rot="5400000">
            <a:off x="8520259" y="3926674"/>
            <a:ext cx="302065" cy="1520982"/>
            <a:chOff x="-108754" y="2690919"/>
            <a:chExt cx="302065" cy="1520982"/>
          </a:xfrm>
        </p:grpSpPr>
        <p:sp>
          <p:nvSpPr>
            <p:cNvPr id="4205" name="Google Shape;4205;p4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0" name="Google Shape;4210;p48"/>
          <p:cNvSpPr txBox="1"/>
          <p:nvPr>
            <p:ph idx="4"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spTree>
      <p:nvGrpSpPr>
        <p:cNvPr id="4211" name="Shape 4211"/>
        <p:cNvGrpSpPr/>
        <p:nvPr/>
      </p:nvGrpSpPr>
      <p:grpSpPr>
        <a:xfrm>
          <a:off x="0" y="0"/>
          <a:ext cx="0" cy="0"/>
          <a:chOff x="0" y="0"/>
          <a:chExt cx="0" cy="0"/>
        </a:xfrm>
      </p:grpSpPr>
      <p:grpSp>
        <p:nvGrpSpPr>
          <p:cNvPr id="4212" name="Google Shape;4212;p49"/>
          <p:cNvGrpSpPr/>
          <p:nvPr/>
        </p:nvGrpSpPr>
        <p:grpSpPr>
          <a:xfrm>
            <a:off x="-24" y="-27"/>
            <a:ext cx="9143711" cy="5143338"/>
            <a:chOff x="597550" y="708125"/>
            <a:chExt cx="6449225" cy="4193850"/>
          </a:xfrm>
        </p:grpSpPr>
        <p:sp>
          <p:nvSpPr>
            <p:cNvPr id="4213" name="Google Shape;4213;p4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4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1" name="Google Shape;4251;p49"/>
          <p:cNvSpPr txBox="1"/>
          <p:nvPr>
            <p:ph idx="1" type="subTitle"/>
          </p:nvPr>
        </p:nvSpPr>
        <p:spPr>
          <a:xfrm>
            <a:off x="713100" y="1461275"/>
            <a:ext cx="3746700" cy="27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252" name="Google Shape;4252;p49"/>
          <p:cNvSpPr txBox="1"/>
          <p:nvPr>
            <p:ph idx="2" type="subTitle"/>
          </p:nvPr>
        </p:nvSpPr>
        <p:spPr>
          <a:xfrm>
            <a:off x="4684200" y="1461275"/>
            <a:ext cx="3746700" cy="17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4253" name="Google Shape;4253;p49"/>
          <p:cNvGrpSpPr/>
          <p:nvPr/>
        </p:nvGrpSpPr>
        <p:grpSpPr>
          <a:xfrm>
            <a:off x="1455" y="-88864"/>
            <a:ext cx="586800" cy="1284435"/>
            <a:chOff x="1455" y="-88864"/>
            <a:chExt cx="586800" cy="1284435"/>
          </a:xfrm>
        </p:grpSpPr>
        <p:sp>
          <p:nvSpPr>
            <p:cNvPr id="4254" name="Google Shape;4254;p49"/>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5" name="Google Shape;4255;p49"/>
            <p:cNvGrpSpPr/>
            <p:nvPr/>
          </p:nvGrpSpPr>
          <p:grpSpPr>
            <a:xfrm rot="-5400000">
              <a:off x="-146785" y="231721"/>
              <a:ext cx="883262" cy="242091"/>
              <a:chOff x="2300350" y="2601250"/>
              <a:chExt cx="2275275" cy="623625"/>
            </a:xfrm>
          </p:grpSpPr>
          <p:sp>
            <p:nvSpPr>
              <p:cNvPr id="4256" name="Google Shape;4256;p4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2" name="Google Shape;4262;p49"/>
          <p:cNvGrpSpPr/>
          <p:nvPr/>
        </p:nvGrpSpPr>
        <p:grpSpPr>
          <a:xfrm rot="5400000">
            <a:off x="6254700" y="-51175"/>
            <a:ext cx="98902" cy="553090"/>
            <a:chOff x="4898850" y="4820550"/>
            <a:chExt cx="98902" cy="553090"/>
          </a:xfrm>
        </p:grpSpPr>
        <p:sp>
          <p:nvSpPr>
            <p:cNvPr id="4263" name="Google Shape;4263;p4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49"/>
          <p:cNvGrpSpPr/>
          <p:nvPr/>
        </p:nvGrpSpPr>
        <p:grpSpPr>
          <a:xfrm rot="5400000">
            <a:off x="975" y="4180500"/>
            <a:ext cx="98902" cy="553090"/>
            <a:chOff x="4898850" y="4820550"/>
            <a:chExt cx="98902" cy="553090"/>
          </a:xfrm>
        </p:grpSpPr>
        <p:sp>
          <p:nvSpPr>
            <p:cNvPr id="4269" name="Google Shape;4269;p4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49"/>
          <p:cNvGrpSpPr/>
          <p:nvPr/>
        </p:nvGrpSpPr>
        <p:grpSpPr>
          <a:xfrm flipH="1">
            <a:off x="-799254" y="4748605"/>
            <a:ext cx="1823016" cy="196994"/>
            <a:chOff x="7857346" y="4002005"/>
            <a:chExt cx="1823016" cy="196994"/>
          </a:xfrm>
        </p:grpSpPr>
        <p:sp>
          <p:nvSpPr>
            <p:cNvPr id="4275" name="Google Shape;4275;p4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8" name="Google Shape;4278;p49"/>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9" name="Google Shape;4279;p49"/>
          <p:cNvGrpSpPr/>
          <p:nvPr/>
        </p:nvGrpSpPr>
        <p:grpSpPr>
          <a:xfrm rot="5400000">
            <a:off x="8520259" y="4079074"/>
            <a:ext cx="302065" cy="1520982"/>
            <a:chOff x="-108754" y="2690919"/>
            <a:chExt cx="302065" cy="1520982"/>
          </a:xfrm>
        </p:grpSpPr>
        <p:sp>
          <p:nvSpPr>
            <p:cNvPr id="4280" name="Google Shape;4280;p4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49"/>
          <p:cNvGrpSpPr/>
          <p:nvPr/>
        </p:nvGrpSpPr>
        <p:grpSpPr>
          <a:xfrm>
            <a:off x="1434676" y="384506"/>
            <a:ext cx="1252897" cy="51000"/>
            <a:chOff x="2915381" y="4104819"/>
            <a:chExt cx="1252897" cy="51000"/>
          </a:xfrm>
        </p:grpSpPr>
        <p:sp>
          <p:nvSpPr>
            <p:cNvPr id="4286" name="Google Shape;4286;p49"/>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9"/>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9"/>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9"/>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9"/>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9"/>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9"/>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9"/>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9"/>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9"/>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9"/>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9"/>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9"/>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9"/>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0" name="Google Shape;4300;p49"/>
          <p:cNvSpPr txBox="1"/>
          <p:nvPr>
            <p:ph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4301" name="Shape 4301"/>
        <p:cNvGrpSpPr/>
        <p:nvPr/>
      </p:nvGrpSpPr>
      <p:grpSpPr>
        <a:xfrm>
          <a:off x="0" y="0"/>
          <a:ext cx="0" cy="0"/>
          <a:chOff x="0" y="0"/>
          <a:chExt cx="0" cy="0"/>
        </a:xfrm>
      </p:grpSpPr>
      <p:grpSp>
        <p:nvGrpSpPr>
          <p:cNvPr id="4302" name="Google Shape;4302;p50"/>
          <p:cNvGrpSpPr/>
          <p:nvPr/>
        </p:nvGrpSpPr>
        <p:grpSpPr>
          <a:xfrm>
            <a:off x="-24" y="-27"/>
            <a:ext cx="9143711" cy="5143338"/>
            <a:chOff x="597550" y="708125"/>
            <a:chExt cx="6449225" cy="4193850"/>
          </a:xfrm>
        </p:grpSpPr>
        <p:sp>
          <p:nvSpPr>
            <p:cNvPr id="4303" name="Google Shape;4303;p5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1" name="Google Shape;4341;p50"/>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342" name="Google Shape;4342;p50"/>
          <p:cNvSpPr txBox="1"/>
          <p:nvPr>
            <p:ph idx="2" type="title"/>
          </p:nvPr>
        </p:nvSpPr>
        <p:spPr>
          <a:xfrm>
            <a:off x="755600"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43" name="Google Shape;4343;p50"/>
          <p:cNvSpPr txBox="1"/>
          <p:nvPr>
            <p:ph idx="1" type="subTitle"/>
          </p:nvPr>
        </p:nvSpPr>
        <p:spPr>
          <a:xfrm>
            <a:off x="755600"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44" name="Google Shape;4344;p50"/>
          <p:cNvSpPr txBox="1"/>
          <p:nvPr>
            <p:ph idx="3" type="title"/>
          </p:nvPr>
        </p:nvSpPr>
        <p:spPr>
          <a:xfrm>
            <a:off x="344360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45" name="Google Shape;4345;p50"/>
          <p:cNvSpPr txBox="1"/>
          <p:nvPr>
            <p:ph idx="4" type="subTitle"/>
          </p:nvPr>
        </p:nvSpPr>
        <p:spPr>
          <a:xfrm>
            <a:off x="344360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46" name="Google Shape;4346;p50"/>
          <p:cNvSpPr txBox="1"/>
          <p:nvPr>
            <p:ph idx="5" type="title"/>
          </p:nvPr>
        </p:nvSpPr>
        <p:spPr>
          <a:xfrm>
            <a:off x="613264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47" name="Google Shape;4347;p50"/>
          <p:cNvSpPr txBox="1"/>
          <p:nvPr>
            <p:ph idx="6" type="subTitle"/>
          </p:nvPr>
        </p:nvSpPr>
        <p:spPr>
          <a:xfrm>
            <a:off x="613264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348" name="Google Shape;4348;p50"/>
          <p:cNvGrpSpPr/>
          <p:nvPr/>
        </p:nvGrpSpPr>
        <p:grpSpPr>
          <a:xfrm>
            <a:off x="-7" y="-76201"/>
            <a:ext cx="586800" cy="1284425"/>
            <a:chOff x="-7" y="-76201"/>
            <a:chExt cx="586800" cy="1284425"/>
          </a:xfrm>
        </p:grpSpPr>
        <p:sp>
          <p:nvSpPr>
            <p:cNvPr id="4349" name="Google Shape;4349;p50"/>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0" name="Google Shape;4350;p50"/>
            <p:cNvGrpSpPr/>
            <p:nvPr/>
          </p:nvGrpSpPr>
          <p:grpSpPr>
            <a:xfrm flipH="1" rot="5400000">
              <a:off x="-148228" y="320574"/>
              <a:ext cx="883262" cy="242091"/>
              <a:chOff x="2300350" y="2601250"/>
              <a:chExt cx="2275275" cy="623625"/>
            </a:xfrm>
          </p:grpSpPr>
          <p:sp>
            <p:nvSpPr>
              <p:cNvPr id="4351" name="Google Shape;4351;p5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7" name="Google Shape;4357;p50"/>
          <p:cNvGrpSpPr/>
          <p:nvPr/>
        </p:nvGrpSpPr>
        <p:grpSpPr>
          <a:xfrm rot="5400000">
            <a:off x="54450" y="1665375"/>
            <a:ext cx="98902" cy="553090"/>
            <a:chOff x="4898850" y="4820550"/>
            <a:chExt cx="98902" cy="553090"/>
          </a:xfrm>
        </p:grpSpPr>
        <p:sp>
          <p:nvSpPr>
            <p:cNvPr id="4358" name="Google Shape;4358;p5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3" name="Google Shape;4363;p50"/>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4" name="Google Shape;4364;p50"/>
          <p:cNvGrpSpPr/>
          <p:nvPr/>
        </p:nvGrpSpPr>
        <p:grpSpPr>
          <a:xfrm flipH="1" rot="-5400000">
            <a:off x="7907216" y="4455774"/>
            <a:ext cx="1823016" cy="296643"/>
            <a:chOff x="7857346" y="3902355"/>
            <a:chExt cx="1823016" cy="296643"/>
          </a:xfrm>
        </p:grpSpPr>
        <p:sp>
          <p:nvSpPr>
            <p:cNvPr id="4365" name="Google Shape;4365;p5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50"/>
          <p:cNvGrpSpPr/>
          <p:nvPr/>
        </p:nvGrpSpPr>
        <p:grpSpPr>
          <a:xfrm flipH="1">
            <a:off x="7120557" y="-107958"/>
            <a:ext cx="1520982" cy="302065"/>
            <a:chOff x="5642557" y="-150670"/>
            <a:chExt cx="1520982" cy="302065"/>
          </a:xfrm>
        </p:grpSpPr>
        <p:sp>
          <p:nvSpPr>
            <p:cNvPr id="4372" name="Google Shape;4372;p5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50"/>
          <p:cNvGrpSpPr/>
          <p:nvPr/>
        </p:nvGrpSpPr>
        <p:grpSpPr>
          <a:xfrm>
            <a:off x="8455187" y="1287478"/>
            <a:ext cx="883262" cy="242091"/>
            <a:chOff x="2300350" y="2601250"/>
            <a:chExt cx="2275275" cy="623625"/>
          </a:xfrm>
        </p:grpSpPr>
        <p:sp>
          <p:nvSpPr>
            <p:cNvPr id="4378" name="Google Shape;4378;p5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4384" name="Shape 4384"/>
        <p:cNvGrpSpPr/>
        <p:nvPr/>
      </p:nvGrpSpPr>
      <p:grpSpPr>
        <a:xfrm>
          <a:off x="0" y="0"/>
          <a:ext cx="0" cy="0"/>
          <a:chOff x="0" y="0"/>
          <a:chExt cx="0" cy="0"/>
        </a:xfrm>
      </p:grpSpPr>
      <p:grpSp>
        <p:nvGrpSpPr>
          <p:cNvPr id="4385" name="Google Shape;4385;p51"/>
          <p:cNvGrpSpPr/>
          <p:nvPr/>
        </p:nvGrpSpPr>
        <p:grpSpPr>
          <a:xfrm>
            <a:off x="-24" y="-27"/>
            <a:ext cx="9143711" cy="5143338"/>
            <a:chOff x="597550" y="708125"/>
            <a:chExt cx="6449225" cy="4193850"/>
          </a:xfrm>
        </p:grpSpPr>
        <p:sp>
          <p:nvSpPr>
            <p:cNvPr id="4386" name="Google Shape;4386;p5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51"/>
          <p:cNvSpPr txBox="1"/>
          <p:nvPr>
            <p:ph type="title"/>
          </p:nvPr>
        </p:nvSpPr>
        <p:spPr>
          <a:xfrm>
            <a:off x="2246574"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425" name="Google Shape;4425;p51"/>
          <p:cNvSpPr txBox="1"/>
          <p:nvPr>
            <p:ph idx="1" type="subTitle"/>
          </p:nvPr>
        </p:nvSpPr>
        <p:spPr>
          <a:xfrm>
            <a:off x="2123424"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26" name="Google Shape;4426;p51"/>
          <p:cNvSpPr txBox="1"/>
          <p:nvPr>
            <p:ph idx="2" type="title"/>
          </p:nvPr>
        </p:nvSpPr>
        <p:spPr>
          <a:xfrm>
            <a:off x="6172578"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427" name="Google Shape;4427;p51"/>
          <p:cNvSpPr txBox="1"/>
          <p:nvPr>
            <p:ph idx="3" type="subTitle"/>
          </p:nvPr>
        </p:nvSpPr>
        <p:spPr>
          <a:xfrm>
            <a:off x="6049428"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28" name="Google Shape;4428;p51"/>
          <p:cNvSpPr txBox="1"/>
          <p:nvPr>
            <p:ph idx="4" type="title"/>
          </p:nvPr>
        </p:nvSpPr>
        <p:spPr>
          <a:xfrm>
            <a:off x="2204274" y="3315400"/>
            <a:ext cx="2103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429" name="Google Shape;4429;p51"/>
          <p:cNvSpPr txBox="1"/>
          <p:nvPr>
            <p:ph idx="5" type="subTitle"/>
          </p:nvPr>
        </p:nvSpPr>
        <p:spPr>
          <a:xfrm>
            <a:off x="2123424"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30" name="Google Shape;4430;p51"/>
          <p:cNvSpPr txBox="1"/>
          <p:nvPr>
            <p:ph idx="6" type="title"/>
          </p:nvPr>
        </p:nvSpPr>
        <p:spPr>
          <a:xfrm>
            <a:off x="6172578" y="3315400"/>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431" name="Google Shape;4431;p51"/>
          <p:cNvSpPr txBox="1"/>
          <p:nvPr>
            <p:ph idx="7" type="subTitle"/>
          </p:nvPr>
        </p:nvSpPr>
        <p:spPr>
          <a:xfrm>
            <a:off x="6049428"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32" name="Google Shape;4432;p51"/>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3" name="Google Shape;4433;p51"/>
          <p:cNvGrpSpPr/>
          <p:nvPr/>
        </p:nvGrpSpPr>
        <p:grpSpPr>
          <a:xfrm>
            <a:off x="-500742" y="161244"/>
            <a:ext cx="1520982" cy="302065"/>
            <a:chOff x="5642557" y="-150670"/>
            <a:chExt cx="1520982" cy="302065"/>
          </a:xfrm>
        </p:grpSpPr>
        <p:sp>
          <p:nvSpPr>
            <p:cNvPr id="4434" name="Google Shape;4434;p5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51"/>
          <p:cNvGrpSpPr/>
          <p:nvPr/>
        </p:nvGrpSpPr>
        <p:grpSpPr>
          <a:xfrm rot="5400000">
            <a:off x="85100" y="2002025"/>
            <a:ext cx="98902" cy="553090"/>
            <a:chOff x="4898850" y="4820550"/>
            <a:chExt cx="98902" cy="553090"/>
          </a:xfrm>
        </p:grpSpPr>
        <p:sp>
          <p:nvSpPr>
            <p:cNvPr id="4440" name="Google Shape;4440;p5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51"/>
          <p:cNvGrpSpPr/>
          <p:nvPr/>
        </p:nvGrpSpPr>
        <p:grpSpPr>
          <a:xfrm flipH="1">
            <a:off x="5072421" y="4999731"/>
            <a:ext cx="1823016" cy="196994"/>
            <a:chOff x="7857346" y="4002005"/>
            <a:chExt cx="1823016" cy="196994"/>
          </a:xfrm>
        </p:grpSpPr>
        <p:sp>
          <p:nvSpPr>
            <p:cNvPr id="4446" name="Google Shape;4446;p5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9" name="Google Shape;4449;p51"/>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0" name="Google Shape;4450;p51"/>
          <p:cNvGrpSpPr/>
          <p:nvPr/>
        </p:nvGrpSpPr>
        <p:grpSpPr>
          <a:xfrm rot="5400000">
            <a:off x="9019112" y="1314150"/>
            <a:ext cx="98902" cy="553090"/>
            <a:chOff x="4898850" y="4820550"/>
            <a:chExt cx="98902" cy="553090"/>
          </a:xfrm>
        </p:grpSpPr>
        <p:sp>
          <p:nvSpPr>
            <p:cNvPr id="4451" name="Google Shape;4451;p5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6" name="Google Shape;4456;p51"/>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51"/>
          <p:cNvGrpSpPr/>
          <p:nvPr/>
        </p:nvGrpSpPr>
        <p:grpSpPr>
          <a:xfrm>
            <a:off x="5072076" y="284994"/>
            <a:ext cx="1252897" cy="51000"/>
            <a:chOff x="2915381" y="4104819"/>
            <a:chExt cx="1252897" cy="51000"/>
          </a:xfrm>
        </p:grpSpPr>
        <p:sp>
          <p:nvSpPr>
            <p:cNvPr id="4458" name="Google Shape;4458;p5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1"/>
          <p:cNvGrpSpPr/>
          <p:nvPr/>
        </p:nvGrpSpPr>
        <p:grpSpPr>
          <a:xfrm>
            <a:off x="8557211" y="3859075"/>
            <a:ext cx="586800" cy="1523237"/>
            <a:chOff x="8557211" y="3859075"/>
            <a:chExt cx="586800" cy="1523237"/>
          </a:xfrm>
        </p:grpSpPr>
        <p:sp>
          <p:nvSpPr>
            <p:cNvPr id="4473" name="Google Shape;4473;p51"/>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4" name="Google Shape;4474;p51"/>
            <p:cNvGrpSpPr/>
            <p:nvPr/>
          </p:nvGrpSpPr>
          <p:grpSpPr>
            <a:xfrm rot="5400000">
              <a:off x="8297605" y="4762340"/>
              <a:ext cx="1105976" cy="133969"/>
              <a:chOff x="8183182" y="663852"/>
              <a:chExt cx="1475028" cy="178673"/>
            </a:xfrm>
          </p:grpSpPr>
          <p:grpSp>
            <p:nvGrpSpPr>
              <p:cNvPr id="4475" name="Google Shape;4475;p51"/>
              <p:cNvGrpSpPr/>
              <p:nvPr/>
            </p:nvGrpSpPr>
            <p:grpSpPr>
              <a:xfrm>
                <a:off x="8183182" y="774425"/>
                <a:ext cx="1178025" cy="68100"/>
                <a:chOff x="2024450" y="204150"/>
                <a:chExt cx="1178025" cy="68100"/>
              </a:xfrm>
            </p:grpSpPr>
            <p:sp>
              <p:nvSpPr>
                <p:cNvPr id="4476" name="Google Shape;4476;p5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51"/>
              <p:cNvGrpSpPr/>
              <p:nvPr/>
            </p:nvGrpSpPr>
            <p:grpSpPr>
              <a:xfrm>
                <a:off x="8480185" y="663852"/>
                <a:ext cx="1178025" cy="68100"/>
                <a:chOff x="2024450" y="204150"/>
                <a:chExt cx="1178025" cy="68100"/>
              </a:xfrm>
            </p:grpSpPr>
            <p:sp>
              <p:nvSpPr>
                <p:cNvPr id="4487" name="Google Shape;4487;p5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97" name="Google Shape;4497;p51"/>
          <p:cNvSpPr txBox="1"/>
          <p:nvPr>
            <p:ph idx="8"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8"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6"/>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spTree>
      <p:nvGrpSpPr>
        <p:cNvPr id="4498" name="Shape 4498"/>
        <p:cNvGrpSpPr/>
        <p:nvPr/>
      </p:nvGrpSpPr>
      <p:grpSpPr>
        <a:xfrm>
          <a:off x="0" y="0"/>
          <a:ext cx="0" cy="0"/>
          <a:chOff x="0" y="0"/>
          <a:chExt cx="0" cy="0"/>
        </a:xfrm>
      </p:grpSpPr>
      <p:grpSp>
        <p:nvGrpSpPr>
          <p:cNvPr id="4499" name="Google Shape;4499;p52"/>
          <p:cNvGrpSpPr/>
          <p:nvPr/>
        </p:nvGrpSpPr>
        <p:grpSpPr>
          <a:xfrm>
            <a:off x="-24" y="-27"/>
            <a:ext cx="9143711" cy="5143338"/>
            <a:chOff x="597550" y="708125"/>
            <a:chExt cx="6449225" cy="4193850"/>
          </a:xfrm>
        </p:grpSpPr>
        <p:sp>
          <p:nvSpPr>
            <p:cNvPr id="4500" name="Google Shape;4500;p5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8" name="Google Shape;4538;p52"/>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39" name="Google Shape;4539;p52"/>
          <p:cNvSpPr txBox="1"/>
          <p:nvPr>
            <p:ph idx="2" type="title"/>
          </p:nvPr>
        </p:nvSpPr>
        <p:spPr>
          <a:xfrm>
            <a:off x="2152068"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40" name="Google Shape;4540;p52"/>
          <p:cNvSpPr txBox="1"/>
          <p:nvPr>
            <p:ph idx="1" type="subTitle"/>
          </p:nvPr>
        </p:nvSpPr>
        <p:spPr>
          <a:xfrm>
            <a:off x="1992918"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1" name="Google Shape;4541;p52"/>
          <p:cNvSpPr txBox="1"/>
          <p:nvPr>
            <p:ph idx="3" type="title"/>
          </p:nvPr>
        </p:nvSpPr>
        <p:spPr>
          <a:xfrm>
            <a:off x="2152068"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42" name="Google Shape;4542;p52"/>
          <p:cNvSpPr txBox="1"/>
          <p:nvPr>
            <p:ph idx="4" type="subTitle"/>
          </p:nvPr>
        </p:nvSpPr>
        <p:spPr>
          <a:xfrm>
            <a:off x="1992918" y="301902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3" name="Google Shape;4543;p52"/>
          <p:cNvSpPr txBox="1"/>
          <p:nvPr>
            <p:ph idx="5" type="title"/>
          </p:nvPr>
        </p:nvSpPr>
        <p:spPr>
          <a:xfrm>
            <a:off x="6055343"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44" name="Google Shape;4544;p52"/>
          <p:cNvSpPr txBox="1"/>
          <p:nvPr>
            <p:ph idx="6" type="subTitle"/>
          </p:nvPr>
        </p:nvSpPr>
        <p:spPr>
          <a:xfrm>
            <a:off x="5896193" y="3019032"/>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5" name="Google Shape;4545;p52"/>
          <p:cNvSpPr txBox="1"/>
          <p:nvPr>
            <p:ph idx="7" type="title"/>
          </p:nvPr>
        </p:nvSpPr>
        <p:spPr>
          <a:xfrm>
            <a:off x="6055343"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46" name="Google Shape;4546;p52"/>
          <p:cNvSpPr txBox="1"/>
          <p:nvPr>
            <p:ph idx="8" type="subTitle"/>
          </p:nvPr>
        </p:nvSpPr>
        <p:spPr>
          <a:xfrm>
            <a:off x="5896193"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7" name="Google Shape;4547;p52"/>
          <p:cNvSpPr txBox="1"/>
          <p:nvPr>
            <p:ph idx="9" type="title"/>
          </p:nvPr>
        </p:nvSpPr>
        <p:spPr>
          <a:xfrm>
            <a:off x="2152068"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48" name="Google Shape;4548;p52"/>
          <p:cNvSpPr txBox="1"/>
          <p:nvPr>
            <p:ph idx="13" type="subTitle"/>
          </p:nvPr>
        </p:nvSpPr>
        <p:spPr>
          <a:xfrm>
            <a:off x="1992918" y="41266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9" name="Google Shape;4549;p52"/>
          <p:cNvSpPr txBox="1"/>
          <p:nvPr>
            <p:ph idx="14" type="title"/>
          </p:nvPr>
        </p:nvSpPr>
        <p:spPr>
          <a:xfrm>
            <a:off x="6055343"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50" name="Google Shape;4550;p52"/>
          <p:cNvSpPr txBox="1"/>
          <p:nvPr>
            <p:ph idx="15" type="subTitle"/>
          </p:nvPr>
        </p:nvSpPr>
        <p:spPr>
          <a:xfrm>
            <a:off x="5896193" y="4126677"/>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51" name="Google Shape;4551;p52"/>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2" name="Google Shape;4552;p52"/>
          <p:cNvGrpSpPr/>
          <p:nvPr/>
        </p:nvGrpSpPr>
        <p:grpSpPr>
          <a:xfrm rot="-5400000">
            <a:off x="-146785" y="231721"/>
            <a:ext cx="883262" cy="242091"/>
            <a:chOff x="2300350" y="2601250"/>
            <a:chExt cx="2275275" cy="623625"/>
          </a:xfrm>
        </p:grpSpPr>
        <p:sp>
          <p:nvSpPr>
            <p:cNvPr id="4553" name="Google Shape;4553;p5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52"/>
          <p:cNvGrpSpPr/>
          <p:nvPr/>
        </p:nvGrpSpPr>
        <p:grpSpPr>
          <a:xfrm>
            <a:off x="1685767" y="463191"/>
            <a:ext cx="1105976" cy="133969"/>
            <a:chOff x="8183182" y="663852"/>
            <a:chExt cx="1475028" cy="178673"/>
          </a:xfrm>
        </p:grpSpPr>
        <p:grpSp>
          <p:nvGrpSpPr>
            <p:cNvPr id="4560" name="Google Shape;4560;p52"/>
            <p:cNvGrpSpPr/>
            <p:nvPr/>
          </p:nvGrpSpPr>
          <p:grpSpPr>
            <a:xfrm>
              <a:off x="8183182" y="774425"/>
              <a:ext cx="1178025" cy="68100"/>
              <a:chOff x="2024450" y="204150"/>
              <a:chExt cx="1178025" cy="68100"/>
            </a:xfrm>
          </p:grpSpPr>
          <p:sp>
            <p:nvSpPr>
              <p:cNvPr id="4561" name="Google Shape;4561;p5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52"/>
            <p:cNvGrpSpPr/>
            <p:nvPr/>
          </p:nvGrpSpPr>
          <p:grpSpPr>
            <a:xfrm>
              <a:off x="8480185" y="663852"/>
              <a:ext cx="1178025" cy="68100"/>
              <a:chOff x="2024450" y="204150"/>
              <a:chExt cx="1178025" cy="68100"/>
            </a:xfrm>
          </p:grpSpPr>
          <p:sp>
            <p:nvSpPr>
              <p:cNvPr id="4572" name="Google Shape;4572;p5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82" name="Google Shape;4582;p52"/>
          <p:cNvSpPr/>
          <p:nvPr/>
        </p:nvSpPr>
        <p:spPr>
          <a:xfrm flipH="1">
            <a:off x="8167370" y="756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2"/>
          <p:cNvSpPr/>
          <p:nvPr/>
        </p:nvSpPr>
        <p:spPr>
          <a:xfrm flipH="1">
            <a:off x="7864270" y="4769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4" name="Google Shape;4584;p52"/>
          <p:cNvGrpSpPr/>
          <p:nvPr/>
        </p:nvGrpSpPr>
        <p:grpSpPr>
          <a:xfrm rot="5400000">
            <a:off x="6864300" y="-51175"/>
            <a:ext cx="98902" cy="553090"/>
            <a:chOff x="4898850" y="4820550"/>
            <a:chExt cx="98902" cy="553090"/>
          </a:xfrm>
        </p:grpSpPr>
        <p:sp>
          <p:nvSpPr>
            <p:cNvPr id="4585" name="Google Shape;4585;p5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52"/>
          <p:cNvGrpSpPr/>
          <p:nvPr/>
        </p:nvGrpSpPr>
        <p:grpSpPr>
          <a:xfrm rot="5400000">
            <a:off x="975" y="4180500"/>
            <a:ext cx="98902" cy="553090"/>
            <a:chOff x="4898850" y="4820550"/>
            <a:chExt cx="98902" cy="553090"/>
          </a:xfrm>
        </p:grpSpPr>
        <p:sp>
          <p:nvSpPr>
            <p:cNvPr id="4591" name="Google Shape;4591;p5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52"/>
          <p:cNvGrpSpPr/>
          <p:nvPr/>
        </p:nvGrpSpPr>
        <p:grpSpPr>
          <a:xfrm flipH="1">
            <a:off x="-799254" y="4748605"/>
            <a:ext cx="1823016" cy="196994"/>
            <a:chOff x="7857346" y="4002005"/>
            <a:chExt cx="1823016" cy="196994"/>
          </a:xfrm>
        </p:grpSpPr>
        <p:sp>
          <p:nvSpPr>
            <p:cNvPr id="4597" name="Google Shape;4597;p5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0" name="Google Shape;4600;p52"/>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1" name="Google Shape;4601;p52"/>
          <p:cNvGrpSpPr/>
          <p:nvPr/>
        </p:nvGrpSpPr>
        <p:grpSpPr>
          <a:xfrm rot="5400000">
            <a:off x="8520259" y="4079074"/>
            <a:ext cx="302065" cy="1520982"/>
            <a:chOff x="-108754" y="2690919"/>
            <a:chExt cx="302065" cy="1520982"/>
          </a:xfrm>
        </p:grpSpPr>
        <p:sp>
          <p:nvSpPr>
            <p:cNvPr id="4602" name="Google Shape;4602;p5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52"/>
          <p:cNvGrpSpPr/>
          <p:nvPr/>
        </p:nvGrpSpPr>
        <p:grpSpPr>
          <a:xfrm>
            <a:off x="3945551" y="4775319"/>
            <a:ext cx="1252897" cy="51000"/>
            <a:chOff x="2915381" y="4104819"/>
            <a:chExt cx="1252897" cy="51000"/>
          </a:xfrm>
        </p:grpSpPr>
        <p:sp>
          <p:nvSpPr>
            <p:cNvPr id="4608" name="Google Shape;4608;p5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spTree>
      <p:nvGrpSpPr>
        <p:cNvPr id="4622" name="Shape 4622"/>
        <p:cNvGrpSpPr/>
        <p:nvPr/>
      </p:nvGrpSpPr>
      <p:grpSpPr>
        <a:xfrm>
          <a:off x="0" y="0"/>
          <a:ext cx="0" cy="0"/>
          <a:chOff x="0" y="0"/>
          <a:chExt cx="0" cy="0"/>
        </a:xfrm>
      </p:grpSpPr>
      <p:grpSp>
        <p:nvGrpSpPr>
          <p:cNvPr id="4623" name="Google Shape;4623;p53"/>
          <p:cNvGrpSpPr/>
          <p:nvPr/>
        </p:nvGrpSpPr>
        <p:grpSpPr>
          <a:xfrm>
            <a:off x="-24" y="-27"/>
            <a:ext cx="9143711" cy="5143338"/>
            <a:chOff x="597550" y="708125"/>
            <a:chExt cx="6449225" cy="4193850"/>
          </a:xfrm>
        </p:grpSpPr>
        <p:sp>
          <p:nvSpPr>
            <p:cNvPr id="4624" name="Google Shape;4624;p5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53"/>
          <p:cNvGrpSpPr/>
          <p:nvPr/>
        </p:nvGrpSpPr>
        <p:grpSpPr>
          <a:xfrm>
            <a:off x="4674957" y="4956042"/>
            <a:ext cx="1520982" cy="302065"/>
            <a:chOff x="5642557" y="-150670"/>
            <a:chExt cx="1520982" cy="302065"/>
          </a:xfrm>
        </p:grpSpPr>
        <p:sp>
          <p:nvSpPr>
            <p:cNvPr id="4663" name="Google Shape;4663;p5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53"/>
          <p:cNvGrpSpPr/>
          <p:nvPr/>
        </p:nvGrpSpPr>
        <p:grpSpPr>
          <a:xfrm rot="5400000">
            <a:off x="85100" y="2306825"/>
            <a:ext cx="98902" cy="553090"/>
            <a:chOff x="4898850" y="4820550"/>
            <a:chExt cx="98902" cy="553090"/>
          </a:xfrm>
        </p:grpSpPr>
        <p:sp>
          <p:nvSpPr>
            <p:cNvPr id="4669" name="Google Shape;4669;p5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53"/>
          <p:cNvGrpSpPr/>
          <p:nvPr/>
        </p:nvGrpSpPr>
        <p:grpSpPr>
          <a:xfrm>
            <a:off x="-1744592" y="3592129"/>
            <a:ext cx="2297800" cy="347400"/>
            <a:chOff x="-1439792" y="3592129"/>
            <a:chExt cx="2297800" cy="347400"/>
          </a:xfrm>
        </p:grpSpPr>
        <p:sp>
          <p:nvSpPr>
            <p:cNvPr id="4675" name="Google Shape;4675;p53"/>
            <p:cNvSpPr/>
            <p:nvPr/>
          </p:nvSpPr>
          <p:spPr>
            <a:xfrm>
              <a:off x="-1439792" y="3871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3"/>
            <p:cNvSpPr/>
            <p:nvPr/>
          </p:nvSpPr>
          <p:spPr>
            <a:xfrm>
              <a:off x="-1136692" y="3592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7" name="Google Shape;4677;p53"/>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8" name="Google Shape;4678;p53"/>
          <p:cNvGrpSpPr/>
          <p:nvPr/>
        </p:nvGrpSpPr>
        <p:grpSpPr>
          <a:xfrm>
            <a:off x="-222733" y="225814"/>
            <a:ext cx="1507157" cy="586800"/>
            <a:chOff x="-222733" y="225814"/>
            <a:chExt cx="1507157" cy="586800"/>
          </a:xfrm>
        </p:grpSpPr>
        <p:sp>
          <p:nvSpPr>
            <p:cNvPr id="4679" name="Google Shape;4679;p53"/>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0" name="Google Shape;4680;p53"/>
            <p:cNvGrpSpPr/>
            <p:nvPr/>
          </p:nvGrpSpPr>
          <p:grpSpPr>
            <a:xfrm>
              <a:off x="-222733" y="452241"/>
              <a:ext cx="1105976" cy="133969"/>
              <a:chOff x="8183182" y="663852"/>
              <a:chExt cx="1475028" cy="178673"/>
            </a:xfrm>
          </p:grpSpPr>
          <p:grpSp>
            <p:nvGrpSpPr>
              <p:cNvPr id="4681" name="Google Shape;4681;p53"/>
              <p:cNvGrpSpPr/>
              <p:nvPr/>
            </p:nvGrpSpPr>
            <p:grpSpPr>
              <a:xfrm>
                <a:off x="8183182" y="774425"/>
                <a:ext cx="1178025" cy="68100"/>
                <a:chOff x="2024450" y="204150"/>
                <a:chExt cx="1178025" cy="68100"/>
              </a:xfrm>
            </p:grpSpPr>
            <p:sp>
              <p:nvSpPr>
                <p:cNvPr id="4682" name="Google Shape;4682;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53"/>
              <p:cNvGrpSpPr/>
              <p:nvPr/>
            </p:nvGrpSpPr>
            <p:grpSpPr>
              <a:xfrm>
                <a:off x="8480185" y="663852"/>
                <a:ext cx="1178025" cy="68100"/>
                <a:chOff x="2024450" y="204150"/>
                <a:chExt cx="1178025" cy="68100"/>
              </a:xfrm>
            </p:grpSpPr>
            <p:sp>
              <p:nvSpPr>
                <p:cNvPr id="4693" name="Google Shape;4693;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3" name="Google Shape;4703;p53"/>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53"/>
          <p:cNvGrpSpPr/>
          <p:nvPr/>
        </p:nvGrpSpPr>
        <p:grpSpPr>
          <a:xfrm>
            <a:off x="8041407" y="183762"/>
            <a:ext cx="1520982" cy="302065"/>
            <a:chOff x="5642557" y="-150670"/>
            <a:chExt cx="1520982" cy="302065"/>
          </a:xfrm>
        </p:grpSpPr>
        <p:sp>
          <p:nvSpPr>
            <p:cNvPr id="4705" name="Google Shape;4705;p5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53"/>
          <p:cNvGrpSpPr/>
          <p:nvPr/>
        </p:nvGrpSpPr>
        <p:grpSpPr>
          <a:xfrm rot="5400000">
            <a:off x="8360264" y="2845229"/>
            <a:ext cx="883262" cy="242091"/>
            <a:chOff x="2300350" y="2601250"/>
            <a:chExt cx="2275275" cy="623625"/>
          </a:xfrm>
        </p:grpSpPr>
        <p:sp>
          <p:nvSpPr>
            <p:cNvPr id="4711" name="Google Shape;4711;p5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53"/>
          <p:cNvGrpSpPr/>
          <p:nvPr/>
        </p:nvGrpSpPr>
        <p:grpSpPr>
          <a:xfrm>
            <a:off x="8267392" y="4678866"/>
            <a:ext cx="1105976" cy="133969"/>
            <a:chOff x="8183182" y="663852"/>
            <a:chExt cx="1475028" cy="178673"/>
          </a:xfrm>
        </p:grpSpPr>
        <p:grpSp>
          <p:nvGrpSpPr>
            <p:cNvPr id="4718" name="Google Shape;4718;p53"/>
            <p:cNvGrpSpPr/>
            <p:nvPr/>
          </p:nvGrpSpPr>
          <p:grpSpPr>
            <a:xfrm>
              <a:off x="8183182" y="774425"/>
              <a:ext cx="1178025" cy="68100"/>
              <a:chOff x="2024450" y="204150"/>
              <a:chExt cx="1178025" cy="68100"/>
            </a:xfrm>
          </p:grpSpPr>
          <p:sp>
            <p:nvSpPr>
              <p:cNvPr id="4719" name="Google Shape;4719;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53"/>
            <p:cNvGrpSpPr/>
            <p:nvPr/>
          </p:nvGrpSpPr>
          <p:grpSpPr>
            <a:xfrm>
              <a:off x="8480185" y="663852"/>
              <a:ext cx="1178025" cy="68100"/>
              <a:chOff x="2024450" y="204150"/>
              <a:chExt cx="1178025" cy="68100"/>
            </a:xfrm>
          </p:grpSpPr>
          <p:sp>
            <p:nvSpPr>
              <p:cNvPr id="4730" name="Google Shape;4730;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0" name="Google Shape;4740;p53"/>
          <p:cNvGrpSpPr/>
          <p:nvPr/>
        </p:nvGrpSpPr>
        <p:grpSpPr>
          <a:xfrm>
            <a:off x="5023301" y="238994"/>
            <a:ext cx="1252897" cy="51000"/>
            <a:chOff x="2915381" y="4104819"/>
            <a:chExt cx="1252897" cy="51000"/>
          </a:xfrm>
        </p:grpSpPr>
        <p:sp>
          <p:nvSpPr>
            <p:cNvPr id="4741" name="Google Shape;4741;p5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5" name="Google Shape;4755;p53"/>
          <p:cNvSpPr txBox="1"/>
          <p:nvPr>
            <p:ph type="title"/>
          </p:nvPr>
        </p:nvSpPr>
        <p:spPr>
          <a:xfrm>
            <a:off x="713100" y="539400"/>
            <a:ext cx="7717800" cy="572700"/>
          </a:xfrm>
          <a:prstGeom prst="rect">
            <a:avLst/>
          </a:prstGeom>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4756" name="Shape 4756"/>
        <p:cNvGrpSpPr/>
        <p:nvPr/>
      </p:nvGrpSpPr>
      <p:grpSpPr>
        <a:xfrm>
          <a:off x="0" y="0"/>
          <a:ext cx="0" cy="0"/>
          <a:chOff x="0" y="0"/>
          <a:chExt cx="0" cy="0"/>
        </a:xfrm>
      </p:grpSpPr>
      <p:grpSp>
        <p:nvGrpSpPr>
          <p:cNvPr id="4757" name="Google Shape;4757;p54"/>
          <p:cNvGrpSpPr/>
          <p:nvPr/>
        </p:nvGrpSpPr>
        <p:grpSpPr>
          <a:xfrm>
            <a:off x="-24" y="-27"/>
            <a:ext cx="9143711" cy="5143338"/>
            <a:chOff x="597550" y="708125"/>
            <a:chExt cx="6449225" cy="4193850"/>
          </a:xfrm>
        </p:grpSpPr>
        <p:sp>
          <p:nvSpPr>
            <p:cNvPr id="4758" name="Google Shape;4758;p5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54"/>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7" name="Google Shape;4797;p54"/>
          <p:cNvGrpSpPr/>
          <p:nvPr/>
        </p:nvGrpSpPr>
        <p:grpSpPr>
          <a:xfrm rot="5400000">
            <a:off x="85100" y="3657925"/>
            <a:ext cx="98902" cy="553090"/>
            <a:chOff x="4898850" y="4820550"/>
            <a:chExt cx="98902" cy="553090"/>
          </a:xfrm>
        </p:grpSpPr>
        <p:sp>
          <p:nvSpPr>
            <p:cNvPr id="4798" name="Google Shape;4798;p5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54"/>
          <p:cNvGrpSpPr/>
          <p:nvPr/>
        </p:nvGrpSpPr>
        <p:grpSpPr>
          <a:xfrm flipH="1">
            <a:off x="-538592" y="566830"/>
            <a:ext cx="1823016" cy="296643"/>
            <a:chOff x="7857346" y="3902355"/>
            <a:chExt cx="1823016" cy="296643"/>
          </a:xfrm>
        </p:grpSpPr>
        <p:sp>
          <p:nvSpPr>
            <p:cNvPr id="4804" name="Google Shape;4804;p5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54"/>
          <p:cNvGrpSpPr/>
          <p:nvPr/>
        </p:nvGrpSpPr>
        <p:grpSpPr>
          <a:xfrm rot="5400000">
            <a:off x="4799100" y="4593800"/>
            <a:ext cx="98902" cy="553090"/>
            <a:chOff x="4898850" y="4820550"/>
            <a:chExt cx="98902" cy="553090"/>
          </a:xfrm>
        </p:grpSpPr>
        <p:sp>
          <p:nvSpPr>
            <p:cNvPr id="4811" name="Google Shape;4811;p5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54"/>
          <p:cNvGrpSpPr/>
          <p:nvPr/>
        </p:nvGrpSpPr>
        <p:grpSpPr>
          <a:xfrm>
            <a:off x="432919" y="4756119"/>
            <a:ext cx="1105976" cy="133969"/>
            <a:chOff x="8183182" y="663852"/>
            <a:chExt cx="1475028" cy="178673"/>
          </a:xfrm>
        </p:grpSpPr>
        <p:grpSp>
          <p:nvGrpSpPr>
            <p:cNvPr id="4817" name="Google Shape;4817;p54"/>
            <p:cNvGrpSpPr/>
            <p:nvPr/>
          </p:nvGrpSpPr>
          <p:grpSpPr>
            <a:xfrm>
              <a:off x="8183182" y="774425"/>
              <a:ext cx="1178025" cy="68100"/>
              <a:chOff x="2024450" y="204150"/>
              <a:chExt cx="1178025" cy="68100"/>
            </a:xfrm>
          </p:grpSpPr>
          <p:sp>
            <p:nvSpPr>
              <p:cNvPr id="4818" name="Google Shape;4818;p5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54"/>
            <p:cNvGrpSpPr/>
            <p:nvPr/>
          </p:nvGrpSpPr>
          <p:grpSpPr>
            <a:xfrm>
              <a:off x="8480185" y="663852"/>
              <a:ext cx="1178025" cy="68100"/>
              <a:chOff x="2024450" y="204150"/>
              <a:chExt cx="1178025" cy="68100"/>
            </a:xfrm>
          </p:grpSpPr>
          <p:sp>
            <p:nvSpPr>
              <p:cNvPr id="4829" name="Google Shape;4829;p5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39" name="Google Shape;4839;p54"/>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4"/>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54"/>
          <p:cNvGrpSpPr/>
          <p:nvPr/>
        </p:nvGrpSpPr>
        <p:grpSpPr>
          <a:xfrm>
            <a:off x="8395576" y="4749303"/>
            <a:ext cx="883262" cy="242091"/>
            <a:chOff x="2300350" y="2601250"/>
            <a:chExt cx="2275275" cy="623625"/>
          </a:xfrm>
        </p:grpSpPr>
        <p:sp>
          <p:nvSpPr>
            <p:cNvPr id="4842" name="Google Shape;4842;p5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54"/>
          <p:cNvGrpSpPr/>
          <p:nvPr/>
        </p:nvGrpSpPr>
        <p:grpSpPr>
          <a:xfrm>
            <a:off x="5989113" y="235761"/>
            <a:ext cx="1252897" cy="51000"/>
            <a:chOff x="2915381" y="4104819"/>
            <a:chExt cx="1252897" cy="51000"/>
          </a:xfrm>
        </p:grpSpPr>
        <p:sp>
          <p:nvSpPr>
            <p:cNvPr id="4849" name="Google Shape;4849;p5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3" name="Google Shape;4863;p54"/>
          <p:cNvSpPr txBox="1"/>
          <p:nvPr>
            <p:ph type="title"/>
          </p:nvPr>
        </p:nvSpPr>
        <p:spPr>
          <a:xfrm>
            <a:off x="713100" y="539400"/>
            <a:ext cx="7717800" cy="572700"/>
          </a:xfrm>
          <a:prstGeom prst="rect">
            <a:avLst/>
          </a:prstGeom>
          <a:effectLst>
            <a:outerShdw blurRad="85725" rotWithShape="0" algn="bl">
              <a:schemeClr val="accent2">
                <a:alpha val="41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1">
    <p:spTree>
      <p:nvGrpSpPr>
        <p:cNvPr id="4864" name="Shape 4864"/>
        <p:cNvGrpSpPr/>
        <p:nvPr/>
      </p:nvGrpSpPr>
      <p:grpSpPr>
        <a:xfrm>
          <a:off x="0" y="0"/>
          <a:ext cx="0" cy="0"/>
          <a:chOff x="0" y="0"/>
          <a:chExt cx="0" cy="0"/>
        </a:xfrm>
      </p:grpSpPr>
      <p:grpSp>
        <p:nvGrpSpPr>
          <p:cNvPr id="4865" name="Google Shape;4865;p55"/>
          <p:cNvGrpSpPr/>
          <p:nvPr/>
        </p:nvGrpSpPr>
        <p:grpSpPr>
          <a:xfrm>
            <a:off x="-24" y="-27"/>
            <a:ext cx="9143711" cy="5143338"/>
            <a:chOff x="597550" y="708125"/>
            <a:chExt cx="6449225" cy="4193850"/>
          </a:xfrm>
        </p:grpSpPr>
        <p:sp>
          <p:nvSpPr>
            <p:cNvPr id="4866" name="Google Shape;4866;p5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4" name="Google Shape;4904;p5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905" name="Google Shape;4905;p55"/>
          <p:cNvSpPr txBox="1"/>
          <p:nvPr>
            <p:ph idx="2" type="title"/>
          </p:nvPr>
        </p:nvSpPr>
        <p:spPr>
          <a:xfrm>
            <a:off x="84127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906" name="Google Shape;4906;p55"/>
          <p:cNvSpPr txBox="1"/>
          <p:nvPr>
            <p:ph idx="1" type="subTitle"/>
          </p:nvPr>
        </p:nvSpPr>
        <p:spPr>
          <a:xfrm>
            <a:off x="84127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07" name="Google Shape;4907;p55"/>
          <p:cNvSpPr txBox="1"/>
          <p:nvPr>
            <p:ph hasCustomPrompt="1" idx="3" type="title"/>
          </p:nvPr>
        </p:nvSpPr>
        <p:spPr>
          <a:xfrm>
            <a:off x="74482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908" name="Google Shape;4908;p55"/>
          <p:cNvSpPr txBox="1"/>
          <p:nvPr>
            <p:ph idx="4" type="title"/>
          </p:nvPr>
        </p:nvSpPr>
        <p:spPr>
          <a:xfrm>
            <a:off x="3551593" y="2972975"/>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909" name="Google Shape;4909;p55"/>
          <p:cNvSpPr txBox="1"/>
          <p:nvPr>
            <p:ph idx="5" type="subTitle"/>
          </p:nvPr>
        </p:nvSpPr>
        <p:spPr>
          <a:xfrm>
            <a:off x="3551593" y="3381574"/>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10" name="Google Shape;4910;p55"/>
          <p:cNvSpPr txBox="1"/>
          <p:nvPr>
            <p:ph hasCustomPrompt="1" idx="6" type="title"/>
          </p:nvPr>
        </p:nvSpPr>
        <p:spPr>
          <a:xfrm>
            <a:off x="3455143" y="2030134"/>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911" name="Google Shape;4911;p55"/>
          <p:cNvSpPr txBox="1"/>
          <p:nvPr>
            <p:ph idx="7" type="title"/>
          </p:nvPr>
        </p:nvSpPr>
        <p:spPr>
          <a:xfrm>
            <a:off x="626192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912" name="Google Shape;4912;p55"/>
          <p:cNvSpPr txBox="1"/>
          <p:nvPr>
            <p:ph idx="8" type="subTitle"/>
          </p:nvPr>
        </p:nvSpPr>
        <p:spPr>
          <a:xfrm>
            <a:off x="626192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13" name="Google Shape;4913;p55"/>
          <p:cNvSpPr txBox="1"/>
          <p:nvPr>
            <p:ph hasCustomPrompt="1" idx="9" type="title"/>
          </p:nvPr>
        </p:nvSpPr>
        <p:spPr>
          <a:xfrm>
            <a:off x="616547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4914" name="Google Shape;4914;p55"/>
          <p:cNvGrpSpPr/>
          <p:nvPr/>
        </p:nvGrpSpPr>
        <p:grpSpPr>
          <a:xfrm>
            <a:off x="-11" y="4335989"/>
            <a:ext cx="1284435" cy="586800"/>
            <a:chOff x="-11" y="4335989"/>
            <a:chExt cx="1284435" cy="586800"/>
          </a:xfrm>
        </p:grpSpPr>
        <p:sp>
          <p:nvSpPr>
            <p:cNvPr id="4915" name="Google Shape;4915;p55"/>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6" name="Google Shape;4916;p55"/>
            <p:cNvGrpSpPr/>
            <p:nvPr/>
          </p:nvGrpSpPr>
          <p:grpSpPr>
            <a:xfrm rot="10800000">
              <a:off x="-11" y="4508353"/>
              <a:ext cx="883262" cy="242091"/>
              <a:chOff x="2300350" y="2601250"/>
              <a:chExt cx="2275275" cy="623625"/>
            </a:xfrm>
          </p:grpSpPr>
          <p:sp>
            <p:nvSpPr>
              <p:cNvPr id="4917" name="Google Shape;4917;p5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3" name="Google Shape;4923;p55"/>
          <p:cNvGrpSpPr/>
          <p:nvPr/>
        </p:nvGrpSpPr>
        <p:grpSpPr>
          <a:xfrm>
            <a:off x="1398057" y="-114308"/>
            <a:ext cx="1520982" cy="302065"/>
            <a:chOff x="5642557" y="-150670"/>
            <a:chExt cx="1520982" cy="302065"/>
          </a:xfrm>
        </p:grpSpPr>
        <p:sp>
          <p:nvSpPr>
            <p:cNvPr id="4924" name="Google Shape;4924;p5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55"/>
          <p:cNvGrpSpPr/>
          <p:nvPr/>
        </p:nvGrpSpPr>
        <p:grpSpPr>
          <a:xfrm rot="5400000">
            <a:off x="85100" y="1523550"/>
            <a:ext cx="98902" cy="553090"/>
            <a:chOff x="4898850" y="4820550"/>
            <a:chExt cx="98902" cy="553090"/>
          </a:xfrm>
        </p:grpSpPr>
        <p:sp>
          <p:nvSpPr>
            <p:cNvPr id="4930" name="Google Shape;4930;p5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5" name="Google Shape;4935;p55"/>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5"/>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5"/>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5"/>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9" name="Google Shape;4939;p55"/>
          <p:cNvGrpSpPr/>
          <p:nvPr/>
        </p:nvGrpSpPr>
        <p:grpSpPr>
          <a:xfrm>
            <a:off x="7812807" y="883512"/>
            <a:ext cx="1520982" cy="302065"/>
            <a:chOff x="5642557" y="-150670"/>
            <a:chExt cx="1520982" cy="302065"/>
          </a:xfrm>
        </p:grpSpPr>
        <p:sp>
          <p:nvSpPr>
            <p:cNvPr id="4940" name="Google Shape;4940;p5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55"/>
          <p:cNvGrpSpPr/>
          <p:nvPr/>
        </p:nvGrpSpPr>
        <p:grpSpPr>
          <a:xfrm rot="5400000">
            <a:off x="8520259" y="3926674"/>
            <a:ext cx="302065" cy="1520982"/>
            <a:chOff x="-108754" y="2690919"/>
            <a:chExt cx="302065" cy="1520982"/>
          </a:xfrm>
        </p:grpSpPr>
        <p:sp>
          <p:nvSpPr>
            <p:cNvPr id="4946" name="Google Shape;4946;p55"/>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5"/>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5"/>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5"/>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5"/>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spTree>
      <p:nvGrpSpPr>
        <p:cNvPr id="4951" name="Shape 4951"/>
        <p:cNvGrpSpPr/>
        <p:nvPr/>
      </p:nvGrpSpPr>
      <p:grpSpPr>
        <a:xfrm>
          <a:off x="0" y="0"/>
          <a:ext cx="0" cy="0"/>
          <a:chOff x="0" y="0"/>
          <a:chExt cx="0" cy="0"/>
        </a:xfrm>
      </p:grpSpPr>
      <p:grpSp>
        <p:nvGrpSpPr>
          <p:cNvPr id="4952" name="Google Shape;4952;p56"/>
          <p:cNvGrpSpPr/>
          <p:nvPr/>
        </p:nvGrpSpPr>
        <p:grpSpPr>
          <a:xfrm>
            <a:off x="-24" y="-27"/>
            <a:ext cx="9143711" cy="5143338"/>
            <a:chOff x="597550" y="708125"/>
            <a:chExt cx="6449225" cy="4193850"/>
          </a:xfrm>
        </p:grpSpPr>
        <p:sp>
          <p:nvSpPr>
            <p:cNvPr id="4953" name="Google Shape;4953;p5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1" name="Google Shape;4991;p56"/>
          <p:cNvSpPr txBox="1"/>
          <p:nvPr>
            <p:ph type="title"/>
          </p:nvPr>
        </p:nvSpPr>
        <p:spPr>
          <a:xfrm>
            <a:off x="2335650" y="758125"/>
            <a:ext cx="4472700" cy="9555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992" name="Google Shape;4992;p56"/>
          <p:cNvSpPr txBox="1"/>
          <p:nvPr>
            <p:ph idx="1" type="subTitle"/>
          </p:nvPr>
        </p:nvSpPr>
        <p:spPr>
          <a:xfrm>
            <a:off x="2335650" y="1775000"/>
            <a:ext cx="4472700" cy="101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3" name="Google Shape;4993;p56"/>
          <p:cNvSpPr txBox="1"/>
          <p:nvPr/>
        </p:nvSpPr>
        <p:spPr>
          <a:xfrm>
            <a:off x="2532450" y="3327757"/>
            <a:ext cx="4079100" cy="6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b="1" lang="en" sz="1200">
                <a:solidFill>
                  <a:schemeClr val="accent2"/>
                </a:solidFill>
                <a:uFill>
                  <a:noFill/>
                </a:uFill>
                <a:latin typeface="PT Sans"/>
                <a:ea typeface="PT Sans"/>
                <a:cs typeface="PT Sans"/>
                <a:sym typeface="PT Sans"/>
                <a:hlinkClick r:id="rId2">
                  <a:extLst>
                    <a:ext uri="{A12FA001-AC4F-418D-AE19-62706E023703}">
                      <ahyp:hlinkClr val="tx"/>
                    </a:ext>
                  </a:extLst>
                </a:hlinkClick>
              </a:rPr>
              <a:t>Slidesgo</a:t>
            </a:r>
            <a:r>
              <a:rPr lang="en" sz="1200">
                <a:solidFill>
                  <a:schemeClr val="lt1"/>
                </a:solidFill>
                <a:latin typeface="PT Sans"/>
                <a:ea typeface="PT Sans"/>
                <a:cs typeface="PT Sans"/>
                <a:sym typeface="PT Sans"/>
              </a:rPr>
              <a:t>, including icons by </a:t>
            </a:r>
            <a:r>
              <a:rPr b="1" lang="en" sz="1200">
                <a:solidFill>
                  <a:schemeClr val="accent2"/>
                </a:solidFill>
                <a:uFill>
                  <a:noFill/>
                </a:uFill>
                <a:latin typeface="PT Sans"/>
                <a:ea typeface="PT Sans"/>
                <a:cs typeface="PT Sans"/>
                <a:sym typeface="PT Sans"/>
                <a:hlinkClick r:id="rId3">
                  <a:extLst>
                    <a:ext uri="{A12FA001-AC4F-418D-AE19-62706E023703}">
                      <ahyp:hlinkClr val="tx"/>
                    </a:ext>
                  </a:extLst>
                </a:hlinkClick>
              </a:rPr>
              <a:t>Flaticon</a:t>
            </a:r>
            <a:r>
              <a:rPr lang="en" sz="1200">
                <a:solidFill>
                  <a:schemeClr val="lt1"/>
                </a:solidFill>
                <a:latin typeface="PT Sans"/>
                <a:ea typeface="PT Sans"/>
                <a:cs typeface="PT Sans"/>
                <a:sym typeface="PT Sans"/>
              </a:rPr>
              <a:t>, infographics &amp; images by </a:t>
            </a:r>
            <a:r>
              <a:rPr b="1" lang="en" sz="1200">
                <a:solidFill>
                  <a:schemeClr val="accent2"/>
                </a:solidFill>
                <a:uFill>
                  <a:noFill/>
                </a:uFill>
                <a:latin typeface="PT Sans"/>
                <a:ea typeface="PT Sans"/>
                <a:cs typeface="PT Sans"/>
                <a:sym typeface="PT Sans"/>
                <a:hlinkClick r:id="rId4">
                  <a:extLst>
                    <a:ext uri="{A12FA001-AC4F-418D-AE19-62706E023703}">
                      <ahyp:hlinkClr val="tx"/>
                    </a:ext>
                  </a:extLst>
                </a:hlinkClick>
              </a:rPr>
              <a:t>Freepik</a:t>
            </a:r>
            <a:endParaRPr sz="1200">
              <a:solidFill>
                <a:schemeClr val="lt1"/>
              </a:solidFill>
              <a:latin typeface="PT Sans"/>
              <a:ea typeface="PT Sans"/>
              <a:cs typeface="PT Sans"/>
              <a:sym typeface="PT Sans"/>
            </a:endParaRPr>
          </a:p>
        </p:txBody>
      </p:sp>
      <p:sp>
        <p:nvSpPr>
          <p:cNvPr id="4994" name="Google Shape;4994;p56"/>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5" name="Google Shape;4995;p56"/>
          <p:cNvGrpSpPr/>
          <p:nvPr/>
        </p:nvGrpSpPr>
        <p:grpSpPr>
          <a:xfrm>
            <a:off x="-11" y="606814"/>
            <a:ext cx="1284435" cy="586800"/>
            <a:chOff x="-11" y="606814"/>
            <a:chExt cx="1284435" cy="586800"/>
          </a:xfrm>
        </p:grpSpPr>
        <p:sp>
          <p:nvSpPr>
            <p:cNvPr id="4996" name="Google Shape;4996;p56"/>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7" name="Google Shape;4997;p56"/>
            <p:cNvGrpSpPr/>
            <p:nvPr/>
          </p:nvGrpSpPr>
          <p:grpSpPr>
            <a:xfrm rot="10800000">
              <a:off x="-11" y="779178"/>
              <a:ext cx="883262" cy="242091"/>
              <a:chOff x="2300350" y="2601250"/>
              <a:chExt cx="2275275" cy="623625"/>
            </a:xfrm>
          </p:grpSpPr>
          <p:sp>
            <p:nvSpPr>
              <p:cNvPr id="4998" name="Google Shape;4998;p5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4" name="Google Shape;5004;p56"/>
          <p:cNvGrpSpPr/>
          <p:nvPr/>
        </p:nvGrpSpPr>
        <p:grpSpPr>
          <a:xfrm>
            <a:off x="2618882" y="4981392"/>
            <a:ext cx="1520982" cy="302065"/>
            <a:chOff x="5642557" y="-150670"/>
            <a:chExt cx="1520982" cy="302065"/>
          </a:xfrm>
        </p:grpSpPr>
        <p:sp>
          <p:nvSpPr>
            <p:cNvPr id="5005" name="Google Shape;5005;p5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56"/>
          <p:cNvGrpSpPr/>
          <p:nvPr/>
        </p:nvGrpSpPr>
        <p:grpSpPr>
          <a:xfrm rot="5400000">
            <a:off x="85100" y="1849625"/>
            <a:ext cx="98902" cy="553090"/>
            <a:chOff x="4898850" y="4820550"/>
            <a:chExt cx="98902" cy="553090"/>
          </a:xfrm>
        </p:grpSpPr>
        <p:sp>
          <p:nvSpPr>
            <p:cNvPr id="5011" name="Google Shape;5011;p5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56"/>
          <p:cNvGrpSpPr/>
          <p:nvPr/>
        </p:nvGrpSpPr>
        <p:grpSpPr>
          <a:xfrm>
            <a:off x="-1414555" y="2830129"/>
            <a:ext cx="2297800" cy="347400"/>
            <a:chOff x="-1414555" y="2830129"/>
            <a:chExt cx="2297800" cy="347400"/>
          </a:xfrm>
        </p:grpSpPr>
        <p:sp>
          <p:nvSpPr>
            <p:cNvPr id="5017" name="Google Shape;5017;p56"/>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6"/>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56"/>
          <p:cNvGrpSpPr/>
          <p:nvPr/>
        </p:nvGrpSpPr>
        <p:grpSpPr>
          <a:xfrm flipH="1">
            <a:off x="-529079" y="4313280"/>
            <a:ext cx="1823016" cy="196994"/>
            <a:chOff x="7857346" y="4002005"/>
            <a:chExt cx="1823016" cy="196994"/>
          </a:xfrm>
        </p:grpSpPr>
        <p:sp>
          <p:nvSpPr>
            <p:cNvPr id="5020" name="Google Shape;5020;p5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3" name="Google Shape;5023;p56"/>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56"/>
          <p:cNvGrpSpPr/>
          <p:nvPr/>
        </p:nvGrpSpPr>
        <p:grpSpPr>
          <a:xfrm>
            <a:off x="5202992" y="4687341"/>
            <a:ext cx="1105976" cy="133969"/>
            <a:chOff x="8183182" y="663852"/>
            <a:chExt cx="1475028" cy="178673"/>
          </a:xfrm>
        </p:grpSpPr>
        <p:grpSp>
          <p:nvGrpSpPr>
            <p:cNvPr id="5025" name="Google Shape;5025;p56"/>
            <p:cNvGrpSpPr/>
            <p:nvPr/>
          </p:nvGrpSpPr>
          <p:grpSpPr>
            <a:xfrm>
              <a:off x="8183182" y="774425"/>
              <a:ext cx="1178025" cy="68100"/>
              <a:chOff x="2024450" y="204150"/>
              <a:chExt cx="1178025" cy="68100"/>
            </a:xfrm>
          </p:grpSpPr>
          <p:sp>
            <p:nvSpPr>
              <p:cNvPr id="5026" name="Google Shape;5026;p5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56"/>
            <p:cNvGrpSpPr/>
            <p:nvPr/>
          </p:nvGrpSpPr>
          <p:grpSpPr>
            <a:xfrm>
              <a:off x="8480185" y="663852"/>
              <a:ext cx="1178025" cy="68100"/>
              <a:chOff x="2024450" y="204150"/>
              <a:chExt cx="1178025" cy="68100"/>
            </a:xfrm>
          </p:grpSpPr>
          <p:sp>
            <p:nvSpPr>
              <p:cNvPr id="5037" name="Google Shape;5037;p5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47" name="Google Shape;5047;p56"/>
          <p:cNvSpPr/>
          <p:nvPr/>
        </p:nvSpPr>
        <p:spPr>
          <a:xfrm rot="10800000">
            <a:off x="8027645" y="21741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56"/>
          <p:cNvGrpSpPr/>
          <p:nvPr/>
        </p:nvGrpSpPr>
        <p:grpSpPr>
          <a:xfrm rot="-5400000">
            <a:off x="7172708" y="384980"/>
            <a:ext cx="1823016" cy="296643"/>
            <a:chOff x="7857346" y="3902355"/>
            <a:chExt cx="1823016" cy="296643"/>
          </a:xfrm>
        </p:grpSpPr>
        <p:sp>
          <p:nvSpPr>
            <p:cNvPr id="5049" name="Google Shape;5049;p5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56"/>
          <p:cNvGrpSpPr/>
          <p:nvPr/>
        </p:nvGrpSpPr>
        <p:grpSpPr>
          <a:xfrm>
            <a:off x="8267392" y="2926266"/>
            <a:ext cx="1105976" cy="133969"/>
            <a:chOff x="8183182" y="663852"/>
            <a:chExt cx="1475028" cy="178673"/>
          </a:xfrm>
        </p:grpSpPr>
        <p:grpSp>
          <p:nvGrpSpPr>
            <p:cNvPr id="5056" name="Google Shape;5056;p56"/>
            <p:cNvGrpSpPr/>
            <p:nvPr/>
          </p:nvGrpSpPr>
          <p:grpSpPr>
            <a:xfrm>
              <a:off x="8183182" y="774425"/>
              <a:ext cx="1178025" cy="68100"/>
              <a:chOff x="2024450" y="204150"/>
              <a:chExt cx="1178025" cy="68100"/>
            </a:xfrm>
          </p:grpSpPr>
          <p:sp>
            <p:nvSpPr>
              <p:cNvPr id="5057" name="Google Shape;5057;p5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56"/>
            <p:cNvGrpSpPr/>
            <p:nvPr/>
          </p:nvGrpSpPr>
          <p:grpSpPr>
            <a:xfrm>
              <a:off x="8480185" y="663852"/>
              <a:ext cx="1178025" cy="68100"/>
              <a:chOff x="2024450" y="204150"/>
              <a:chExt cx="1178025" cy="68100"/>
            </a:xfrm>
          </p:grpSpPr>
          <p:sp>
            <p:nvSpPr>
              <p:cNvPr id="5068" name="Google Shape;5068;p5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8" name="Google Shape;5078;p56"/>
          <p:cNvGrpSpPr/>
          <p:nvPr/>
        </p:nvGrpSpPr>
        <p:grpSpPr>
          <a:xfrm>
            <a:off x="2360001" y="376081"/>
            <a:ext cx="1252897" cy="51000"/>
            <a:chOff x="2915381" y="4104819"/>
            <a:chExt cx="1252897" cy="51000"/>
          </a:xfrm>
        </p:grpSpPr>
        <p:sp>
          <p:nvSpPr>
            <p:cNvPr id="5079" name="Google Shape;5079;p5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5093" name="Shape 5093"/>
        <p:cNvGrpSpPr/>
        <p:nvPr/>
      </p:nvGrpSpPr>
      <p:grpSpPr>
        <a:xfrm>
          <a:off x="0" y="0"/>
          <a:ext cx="0" cy="0"/>
          <a:chOff x="0" y="0"/>
          <a:chExt cx="0" cy="0"/>
        </a:xfrm>
      </p:grpSpPr>
      <p:grpSp>
        <p:nvGrpSpPr>
          <p:cNvPr id="5094" name="Google Shape;5094;p57"/>
          <p:cNvGrpSpPr/>
          <p:nvPr/>
        </p:nvGrpSpPr>
        <p:grpSpPr>
          <a:xfrm>
            <a:off x="-24" y="-27"/>
            <a:ext cx="9143711" cy="5143338"/>
            <a:chOff x="597550" y="708125"/>
            <a:chExt cx="6449225" cy="4193850"/>
          </a:xfrm>
        </p:grpSpPr>
        <p:sp>
          <p:nvSpPr>
            <p:cNvPr id="5095" name="Google Shape;5095;p5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57"/>
          <p:cNvGrpSpPr/>
          <p:nvPr/>
        </p:nvGrpSpPr>
        <p:grpSpPr>
          <a:xfrm rot="5400000">
            <a:off x="85100" y="1849625"/>
            <a:ext cx="98902" cy="553090"/>
            <a:chOff x="4898850" y="4820550"/>
            <a:chExt cx="98902" cy="553090"/>
          </a:xfrm>
        </p:grpSpPr>
        <p:sp>
          <p:nvSpPr>
            <p:cNvPr id="5134" name="Google Shape;5134;p5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57"/>
          <p:cNvGrpSpPr/>
          <p:nvPr/>
        </p:nvGrpSpPr>
        <p:grpSpPr>
          <a:xfrm flipH="1">
            <a:off x="-839729" y="2843530"/>
            <a:ext cx="1823016" cy="196994"/>
            <a:chOff x="7857346" y="4002005"/>
            <a:chExt cx="1823016" cy="196994"/>
          </a:xfrm>
        </p:grpSpPr>
        <p:sp>
          <p:nvSpPr>
            <p:cNvPr id="5140" name="Google Shape;5140;p5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3" name="Google Shape;5143;p57"/>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7"/>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5" name="Google Shape;5145;p57"/>
          <p:cNvGrpSpPr/>
          <p:nvPr/>
        </p:nvGrpSpPr>
        <p:grpSpPr>
          <a:xfrm>
            <a:off x="8267392" y="3231066"/>
            <a:ext cx="1105976" cy="133969"/>
            <a:chOff x="8183182" y="663852"/>
            <a:chExt cx="1475028" cy="178673"/>
          </a:xfrm>
        </p:grpSpPr>
        <p:grpSp>
          <p:nvGrpSpPr>
            <p:cNvPr id="5146" name="Google Shape;5146;p57"/>
            <p:cNvGrpSpPr/>
            <p:nvPr/>
          </p:nvGrpSpPr>
          <p:grpSpPr>
            <a:xfrm>
              <a:off x="8183182" y="774425"/>
              <a:ext cx="1178025" cy="68100"/>
              <a:chOff x="2024450" y="204150"/>
              <a:chExt cx="1178025" cy="68100"/>
            </a:xfrm>
          </p:grpSpPr>
          <p:sp>
            <p:nvSpPr>
              <p:cNvPr id="5147" name="Google Shape;5147;p5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57"/>
            <p:cNvGrpSpPr/>
            <p:nvPr/>
          </p:nvGrpSpPr>
          <p:grpSpPr>
            <a:xfrm>
              <a:off x="8480185" y="663852"/>
              <a:ext cx="1178025" cy="68100"/>
              <a:chOff x="2024450" y="204150"/>
              <a:chExt cx="1178025" cy="68100"/>
            </a:xfrm>
          </p:grpSpPr>
          <p:sp>
            <p:nvSpPr>
              <p:cNvPr id="5158" name="Google Shape;5158;p5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8" name="Google Shape;5168;p57"/>
          <p:cNvGrpSpPr/>
          <p:nvPr/>
        </p:nvGrpSpPr>
        <p:grpSpPr>
          <a:xfrm flipH="1">
            <a:off x="4834557" y="-107958"/>
            <a:ext cx="1520982" cy="302065"/>
            <a:chOff x="5642557" y="-150670"/>
            <a:chExt cx="1520982" cy="302065"/>
          </a:xfrm>
        </p:grpSpPr>
        <p:sp>
          <p:nvSpPr>
            <p:cNvPr id="5169" name="Google Shape;5169;p5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57"/>
          <p:cNvGrpSpPr/>
          <p:nvPr/>
        </p:nvGrpSpPr>
        <p:grpSpPr>
          <a:xfrm>
            <a:off x="635870" y="-1455296"/>
            <a:ext cx="347400" cy="2297800"/>
            <a:chOff x="6420895" y="-1455296"/>
            <a:chExt cx="347400" cy="2297800"/>
          </a:xfrm>
        </p:grpSpPr>
        <p:sp>
          <p:nvSpPr>
            <p:cNvPr id="5175" name="Google Shape;5175;p57"/>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7"/>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7" name="Google Shape;5177;p57"/>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8" name="Google Shape;5178;p57"/>
          <p:cNvGrpSpPr/>
          <p:nvPr/>
        </p:nvGrpSpPr>
        <p:grpSpPr>
          <a:xfrm>
            <a:off x="333809" y="4164674"/>
            <a:ext cx="302065" cy="1520982"/>
            <a:chOff x="-108754" y="2690919"/>
            <a:chExt cx="302065" cy="1520982"/>
          </a:xfrm>
        </p:grpSpPr>
        <p:sp>
          <p:nvSpPr>
            <p:cNvPr id="5179" name="Google Shape;5179;p57"/>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7"/>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7"/>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7"/>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7"/>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57"/>
          <p:cNvGrpSpPr/>
          <p:nvPr/>
        </p:nvGrpSpPr>
        <p:grpSpPr>
          <a:xfrm>
            <a:off x="8490114" y="2144503"/>
            <a:ext cx="883262" cy="242091"/>
            <a:chOff x="2300350" y="2601250"/>
            <a:chExt cx="2275275" cy="623625"/>
          </a:xfrm>
        </p:grpSpPr>
        <p:sp>
          <p:nvSpPr>
            <p:cNvPr id="5185" name="Google Shape;5185;p5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5191" name="Shape 5191"/>
        <p:cNvGrpSpPr/>
        <p:nvPr/>
      </p:nvGrpSpPr>
      <p:grpSpPr>
        <a:xfrm>
          <a:off x="0" y="0"/>
          <a:ext cx="0" cy="0"/>
          <a:chOff x="0" y="0"/>
          <a:chExt cx="0" cy="0"/>
        </a:xfrm>
      </p:grpSpPr>
      <p:grpSp>
        <p:nvGrpSpPr>
          <p:cNvPr id="5192" name="Google Shape;5192;p58"/>
          <p:cNvGrpSpPr/>
          <p:nvPr/>
        </p:nvGrpSpPr>
        <p:grpSpPr>
          <a:xfrm>
            <a:off x="-24" y="-27"/>
            <a:ext cx="9143711" cy="5143338"/>
            <a:chOff x="597550" y="708125"/>
            <a:chExt cx="6449225" cy="4193850"/>
          </a:xfrm>
        </p:grpSpPr>
        <p:sp>
          <p:nvSpPr>
            <p:cNvPr id="5193" name="Google Shape;5193;p5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58"/>
          <p:cNvGrpSpPr/>
          <p:nvPr/>
        </p:nvGrpSpPr>
        <p:grpSpPr>
          <a:xfrm rot="5400000">
            <a:off x="85100" y="782825"/>
            <a:ext cx="98902" cy="553090"/>
            <a:chOff x="4898850" y="4820550"/>
            <a:chExt cx="98902" cy="553090"/>
          </a:xfrm>
        </p:grpSpPr>
        <p:sp>
          <p:nvSpPr>
            <p:cNvPr id="5232" name="Google Shape;5232;p5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58"/>
          <p:cNvGrpSpPr/>
          <p:nvPr/>
        </p:nvGrpSpPr>
        <p:grpSpPr>
          <a:xfrm>
            <a:off x="-1414555" y="1991929"/>
            <a:ext cx="2297800" cy="347400"/>
            <a:chOff x="-1414555" y="3058729"/>
            <a:chExt cx="2297800" cy="347400"/>
          </a:xfrm>
        </p:grpSpPr>
        <p:sp>
          <p:nvSpPr>
            <p:cNvPr id="5238" name="Google Shape;5238;p58"/>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8"/>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58"/>
          <p:cNvGrpSpPr/>
          <p:nvPr/>
        </p:nvGrpSpPr>
        <p:grpSpPr>
          <a:xfrm flipH="1">
            <a:off x="-799254" y="3300805"/>
            <a:ext cx="1823016" cy="196994"/>
            <a:chOff x="7857346" y="4002005"/>
            <a:chExt cx="1823016" cy="196994"/>
          </a:xfrm>
        </p:grpSpPr>
        <p:sp>
          <p:nvSpPr>
            <p:cNvPr id="5241" name="Google Shape;5241;p5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4" name="Google Shape;5244;p58"/>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8"/>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6" name="Google Shape;5246;p58"/>
          <p:cNvGrpSpPr/>
          <p:nvPr/>
        </p:nvGrpSpPr>
        <p:grpSpPr>
          <a:xfrm rot="5400000">
            <a:off x="8288664" y="2674962"/>
            <a:ext cx="883262" cy="242091"/>
            <a:chOff x="2300350" y="2601250"/>
            <a:chExt cx="2275275" cy="623625"/>
          </a:xfrm>
        </p:grpSpPr>
        <p:sp>
          <p:nvSpPr>
            <p:cNvPr id="5247" name="Google Shape;5247;p5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58"/>
          <p:cNvGrpSpPr/>
          <p:nvPr/>
        </p:nvGrpSpPr>
        <p:grpSpPr>
          <a:xfrm>
            <a:off x="8533046" y="-288388"/>
            <a:ext cx="302065" cy="1520982"/>
            <a:chOff x="-108754" y="2690919"/>
            <a:chExt cx="302065" cy="1520982"/>
          </a:xfrm>
        </p:grpSpPr>
        <p:sp>
          <p:nvSpPr>
            <p:cNvPr id="5254" name="Google Shape;5254;p5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58"/>
          <p:cNvGrpSpPr/>
          <p:nvPr/>
        </p:nvGrpSpPr>
        <p:grpSpPr>
          <a:xfrm>
            <a:off x="1176957" y="-107958"/>
            <a:ext cx="1520982" cy="302065"/>
            <a:chOff x="5642557" y="-150670"/>
            <a:chExt cx="1520982" cy="302065"/>
          </a:xfrm>
        </p:grpSpPr>
        <p:sp>
          <p:nvSpPr>
            <p:cNvPr id="5260" name="Google Shape;5260;p5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8"/>
          <p:cNvGrpSpPr/>
          <p:nvPr/>
        </p:nvGrpSpPr>
        <p:grpSpPr>
          <a:xfrm>
            <a:off x="6420895" y="-1455296"/>
            <a:ext cx="347400" cy="2297800"/>
            <a:chOff x="6420895" y="-1455296"/>
            <a:chExt cx="347400" cy="2297800"/>
          </a:xfrm>
        </p:grpSpPr>
        <p:sp>
          <p:nvSpPr>
            <p:cNvPr id="5266" name="Google Shape;5266;p58"/>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8"/>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58"/>
          <p:cNvGrpSpPr/>
          <p:nvPr/>
        </p:nvGrpSpPr>
        <p:grpSpPr>
          <a:xfrm>
            <a:off x="-222733" y="4310689"/>
            <a:ext cx="1507157" cy="586800"/>
            <a:chOff x="-222733" y="4310689"/>
            <a:chExt cx="1507157" cy="586800"/>
          </a:xfrm>
        </p:grpSpPr>
        <p:sp>
          <p:nvSpPr>
            <p:cNvPr id="5269" name="Google Shape;5269;p58"/>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0" name="Google Shape;5270;p58"/>
            <p:cNvGrpSpPr/>
            <p:nvPr/>
          </p:nvGrpSpPr>
          <p:grpSpPr>
            <a:xfrm>
              <a:off x="-222733" y="4537116"/>
              <a:ext cx="1105976" cy="133969"/>
              <a:chOff x="8183182" y="663852"/>
              <a:chExt cx="1475028" cy="178673"/>
            </a:xfrm>
          </p:grpSpPr>
          <p:grpSp>
            <p:nvGrpSpPr>
              <p:cNvPr id="5271" name="Google Shape;5271;p58"/>
              <p:cNvGrpSpPr/>
              <p:nvPr/>
            </p:nvGrpSpPr>
            <p:grpSpPr>
              <a:xfrm>
                <a:off x="8183182" y="774425"/>
                <a:ext cx="1178025" cy="68100"/>
                <a:chOff x="2024450" y="204150"/>
                <a:chExt cx="1178025" cy="68100"/>
              </a:xfrm>
            </p:grpSpPr>
            <p:sp>
              <p:nvSpPr>
                <p:cNvPr id="5272" name="Google Shape;5272;p5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8"/>
              <p:cNvGrpSpPr/>
              <p:nvPr/>
            </p:nvGrpSpPr>
            <p:grpSpPr>
              <a:xfrm>
                <a:off x="8480185" y="663852"/>
                <a:ext cx="1178025" cy="68100"/>
                <a:chOff x="2024450" y="204150"/>
                <a:chExt cx="1178025" cy="68100"/>
              </a:xfrm>
            </p:grpSpPr>
            <p:sp>
              <p:nvSpPr>
                <p:cNvPr id="5283" name="Google Shape;5283;p5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2"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7"/>
          <p:cNvSpPr txBox="1"/>
          <p:nvPr>
            <p:ph type="title"/>
          </p:nvPr>
        </p:nvSpPr>
        <p:spPr>
          <a:xfrm>
            <a:off x="4433200" y="1945637"/>
            <a:ext cx="399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3" name="Google Shape;533;p7"/>
          <p:cNvSpPr txBox="1"/>
          <p:nvPr>
            <p:ph idx="1" type="subTitle"/>
          </p:nvPr>
        </p:nvSpPr>
        <p:spPr>
          <a:xfrm>
            <a:off x="4433200" y="2519285"/>
            <a:ext cx="3997800" cy="73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7"/>
          <p:cNvSpPr/>
          <p:nvPr/>
        </p:nvSpPr>
        <p:spPr>
          <a:xfrm rot="5400000">
            <a:off x="5514970" y="-3900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rot="5400000">
            <a:off x="5794270" y="-869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4"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8"/>
          <p:cNvSpPr txBox="1"/>
          <p:nvPr>
            <p:ph type="title"/>
          </p:nvPr>
        </p:nvSpPr>
        <p:spPr>
          <a:xfrm>
            <a:off x="1182000" y="1320700"/>
            <a:ext cx="6780000" cy="2523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8"/>
          <p:cNvGrpSpPr/>
          <p:nvPr/>
        </p:nvGrpSpPr>
        <p:grpSpPr>
          <a:xfrm flipH="1" rot="-5400000">
            <a:off x="3660496" y="4907217"/>
            <a:ext cx="1823016" cy="296643"/>
            <a:chOff x="7857346" y="3902355"/>
            <a:chExt cx="1823016" cy="296643"/>
          </a:xfrm>
        </p:grpSpPr>
        <p:sp>
          <p:nvSpPr>
            <p:cNvPr id="635" name="Google Shape;635;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8"/>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8"/>
          <p:cNvSpPr/>
          <p:nvPr/>
        </p:nvSpPr>
        <p:spPr>
          <a:xfrm flipH="1" rot="-5400000">
            <a:off x="1059557"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8"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9"/>
          <p:cNvSpPr txBox="1"/>
          <p:nvPr>
            <p:ph idx="1" type="subTitle"/>
          </p:nvPr>
        </p:nvSpPr>
        <p:spPr>
          <a:xfrm>
            <a:off x="2399850" y="2366051"/>
            <a:ext cx="4344300" cy="106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9" name="Google Shape;719;p9"/>
          <p:cNvSpPr txBox="1"/>
          <p:nvPr>
            <p:ph type="title"/>
          </p:nvPr>
        </p:nvSpPr>
        <p:spPr>
          <a:xfrm>
            <a:off x="2399850" y="1723050"/>
            <a:ext cx="43443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9"/>
          <p:cNvSpPr/>
          <p:nvPr/>
        </p:nvSpPr>
        <p:spPr>
          <a:xfrm rot="5400000">
            <a:off x="1495470"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
          <p:cNvSpPr/>
          <p:nvPr/>
        </p:nvSpPr>
        <p:spPr>
          <a:xfrm rot="5400000">
            <a:off x="1774770"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
            <p:cNvSpPr/>
            <p:nvPr/>
          </p:nvSpPr>
          <p:spPr>
            <a:xfrm>
              <a:off x="-1111455" y="3439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9"/>
          <p:cNvGrpSpPr/>
          <p:nvPr/>
        </p:nvGrpSpPr>
        <p:grpSpPr>
          <a:xfrm flipH="1" rot="10800000">
            <a:off x="7918521" y="1923880"/>
            <a:ext cx="1823016" cy="296643"/>
            <a:chOff x="7857346" y="3902355"/>
            <a:chExt cx="1823016" cy="296643"/>
          </a:xfrm>
        </p:grpSpPr>
        <p:sp>
          <p:nvSpPr>
            <p:cNvPr id="741" name="Google Shape;741;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0" name="Shape 780"/>
        <p:cNvGrpSpPr/>
        <p:nvPr/>
      </p:nvGrpSpPr>
      <p:grpSpPr>
        <a:xfrm>
          <a:off x="0" y="0"/>
          <a:ext cx="0" cy="0"/>
          <a:chOff x="0" y="0"/>
          <a:chExt cx="0" cy="0"/>
        </a:xfrm>
      </p:grpSpPr>
      <p:sp>
        <p:nvSpPr>
          <p:cNvPr id="781" name="Google Shape;781;p10"/>
          <p:cNvSpPr txBox="1"/>
          <p:nvPr>
            <p:ph idx="1" type="body"/>
          </p:nvPr>
        </p:nvSpPr>
        <p:spPr>
          <a:xfrm>
            <a:off x="1109550" y="4079027"/>
            <a:ext cx="6924900" cy="4497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b="1" sz="2400">
                <a:latin typeface="Exo"/>
                <a:ea typeface="Exo"/>
                <a:cs typeface="Exo"/>
                <a:sym typeface="Exo"/>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theme" Target="../theme/theme2.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Exo"/>
              <a:buNone/>
              <a:defRPr b="1" sz="3200">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p:txBody>
      </p:sp>
      <p:sp>
        <p:nvSpPr>
          <p:cNvPr id="7" name="Google Shape;7;p1"/>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indent="-317500" lvl="1" marL="9144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indent="-317500" lvl="2" marL="13716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indent="-317500" lvl="3" marL="18288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indent="-317500" lvl="4" marL="22860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indent="-317500" lvl="5" marL="27432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indent="-317500" lvl="6" marL="32004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indent="-317500" lvl="7" marL="36576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indent="-317500" lvl="8" marL="41148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2649" name="Shape 2649"/>
        <p:cNvGrpSpPr/>
        <p:nvPr/>
      </p:nvGrpSpPr>
      <p:grpSpPr>
        <a:xfrm>
          <a:off x="0" y="0"/>
          <a:ext cx="0" cy="0"/>
          <a:chOff x="0" y="0"/>
          <a:chExt cx="0" cy="0"/>
        </a:xfrm>
      </p:grpSpPr>
      <p:sp>
        <p:nvSpPr>
          <p:cNvPr id="2650" name="Google Shape;2650;p30"/>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3200"/>
              <a:buFont typeface="Exo"/>
              <a:buNone/>
              <a:defRPr b="1" sz="3200">
                <a:solidFill>
                  <a:schemeClr val="lt1"/>
                </a:solidFill>
                <a:latin typeface="Exo"/>
                <a:ea typeface="Exo"/>
                <a:cs typeface="Exo"/>
                <a:sym typeface="Exo"/>
              </a:defRPr>
            </a:lvl1pPr>
            <a:lvl2pPr lvl="1" rtl="0">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rtl="0">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rtl="0">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rtl="0">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rtl="0">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rtl="0">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rtl="0">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rtl="0">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p:txBody>
      </p:sp>
      <p:sp>
        <p:nvSpPr>
          <p:cNvPr id="2651" name="Google Shape;2651;p30"/>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indent="-317500" lvl="1" marL="914400" rtl="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indent="-317500" lvl="2" marL="1371600" rtl="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indent="-317500" lvl="3" marL="1828800" rtl="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indent="-317500" lvl="4" marL="2286000" rtl="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indent="-317500" lvl="5" marL="2743200" rtl="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indent="-317500" lvl="6" marL="3200400" rtl="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indent="-317500" lvl="7" marL="3657600" rtl="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indent="-317500" lvl="8" marL="4114800" rtl="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HiW3qeJVQCg" TargetMode="Externa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37.xml"/><Relationship Id="rId4" Type="http://schemas.openxmlformats.org/officeDocument/2006/relationships/slide" Target="/ppt/slides/slide37.xml"/><Relationship Id="rId5" Type="http://schemas.openxmlformats.org/officeDocument/2006/relationships/slide" Target="/ppt/slides/slide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slide" Target="/ppt/slides/slide39.xml"/><Relationship Id="rId4" Type="http://schemas.openxmlformats.org/officeDocument/2006/relationships/slide" Target="/ppt/slides/slide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shorturl.at/fpP48" TargetMode="External"/><Relationship Id="rId4" Type="http://schemas.openxmlformats.org/officeDocument/2006/relationships/hyperlink" Target="http://www.youtube.com/watch?v=JNtaU4mbzAk" TargetMode="External"/><Relationship Id="rId5"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V4qOFB3TZc" TargetMode="External"/><Relationship Id="rId4" Type="http://schemas.openxmlformats.org/officeDocument/2006/relationships/image" Target="../media/image12.jpg"/><Relationship Id="rId5" Type="http://schemas.openxmlformats.org/officeDocument/2006/relationships/hyperlink" Target="https://rb.gy/9owdy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9.xml"/><Relationship Id="rId3"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49.png"/><Relationship Id="rId5" Type="http://schemas.openxmlformats.org/officeDocument/2006/relationships/image" Target="../media/image21.png"/><Relationship Id="rId6" Type="http://schemas.openxmlformats.org/officeDocument/2006/relationships/image" Target="../media/image32.png"/><Relationship Id="rId7" Type="http://schemas.openxmlformats.org/officeDocument/2006/relationships/image" Target="../media/image24.png"/><Relationship Id="rId8"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hyperlink" Target="https://www.simplilearn.com/tutorials/excel-tutorial/excel-data-cleaning" TargetMode="External"/><Relationship Id="rId5" Type="http://schemas.openxmlformats.org/officeDocument/2006/relationships/hyperlink" Target="https://realpython.com/python-data-cleaning-numpy-panda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 Target="/ppt/slid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slide" Target="/ppt/slid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 Target="/ppt/slid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6" name="Shape 5296"/>
        <p:cNvGrpSpPr/>
        <p:nvPr/>
      </p:nvGrpSpPr>
      <p:grpSpPr>
        <a:xfrm>
          <a:off x="0" y="0"/>
          <a:ext cx="0" cy="0"/>
          <a:chOff x="0" y="0"/>
          <a:chExt cx="0" cy="0"/>
        </a:xfrm>
      </p:grpSpPr>
      <p:grpSp>
        <p:nvGrpSpPr>
          <p:cNvPr id="5297" name="Google Shape;5297;p59"/>
          <p:cNvGrpSpPr/>
          <p:nvPr/>
        </p:nvGrpSpPr>
        <p:grpSpPr>
          <a:xfrm rot="10800000">
            <a:off x="2130739" y="4336003"/>
            <a:ext cx="883262" cy="242091"/>
            <a:chOff x="2300350" y="2601250"/>
            <a:chExt cx="2275275" cy="623625"/>
          </a:xfrm>
        </p:grpSpPr>
        <p:sp>
          <p:nvSpPr>
            <p:cNvPr id="5298" name="Google Shape;5298;p5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59"/>
          <p:cNvGrpSpPr/>
          <p:nvPr/>
        </p:nvGrpSpPr>
        <p:grpSpPr>
          <a:xfrm flipH="1" rot="-5400000">
            <a:off x="3660496" y="4881980"/>
            <a:ext cx="1823016" cy="296643"/>
            <a:chOff x="7857346" y="3902355"/>
            <a:chExt cx="1823016" cy="296643"/>
          </a:xfrm>
        </p:grpSpPr>
        <p:sp>
          <p:nvSpPr>
            <p:cNvPr id="5305" name="Google Shape;5305;p5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59"/>
          <p:cNvGrpSpPr/>
          <p:nvPr/>
        </p:nvGrpSpPr>
        <p:grpSpPr>
          <a:xfrm rot="5400000">
            <a:off x="2421400" y="552075"/>
            <a:ext cx="98902" cy="553090"/>
            <a:chOff x="4898850" y="4820550"/>
            <a:chExt cx="98902" cy="553090"/>
          </a:xfrm>
        </p:grpSpPr>
        <p:sp>
          <p:nvSpPr>
            <p:cNvPr id="5312" name="Google Shape;5312;p5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59"/>
          <p:cNvGrpSpPr/>
          <p:nvPr/>
        </p:nvGrpSpPr>
        <p:grpSpPr>
          <a:xfrm>
            <a:off x="4505167" y="564628"/>
            <a:ext cx="1105976" cy="133969"/>
            <a:chOff x="8183182" y="663852"/>
            <a:chExt cx="1475028" cy="178673"/>
          </a:xfrm>
        </p:grpSpPr>
        <p:grpSp>
          <p:nvGrpSpPr>
            <p:cNvPr id="5318" name="Google Shape;5318;p59"/>
            <p:cNvGrpSpPr/>
            <p:nvPr/>
          </p:nvGrpSpPr>
          <p:grpSpPr>
            <a:xfrm>
              <a:off x="8183182" y="774425"/>
              <a:ext cx="1178025" cy="68100"/>
              <a:chOff x="2024450" y="204150"/>
              <a:chExt cx="1178025" cy="68100"/>
            </a:xfrm>
          </p:grpSpPr>
          <p:sp>
            <p:nvSpPr>
              <p:cNvPr id="5319" name="Google Shape;5319;p5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59"/>
            <p:cNvGrpSpPr/>
            <p:nvPr/>
          </p:nvGrpSpPr>
          <p:grpSpPr>
            <a:xfrm>
              <a:off x="8480185" y="663852"/>
              <a:ext cx="1178025" cy="68100"/>
              <a:chOff x="2024450" y="204150"/>
              <a:chExt cx="1178025" cy="68100"/>
            </a:xfrm>
          </p:grpSpPr>
          <p:sp>
            <p:nvSpPr>
              <p:cNvPr id="5330" name="Google Shape;5330;p5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0" name="Google Shape;5340;p59"/>
          <p:cNvGrpSpPr/>
          <p:nvPr/>
        </p:nvGrpSpPr>
        <p:grpSpPr>
          <a:xfrm>
            <a:off x="5447301" y="4536119"/>
            <a:ext cx="1252897" cy="51000"/>
            <a:chOff x="2915381" y="4104819"/>
            <a:chExt cx="1252897" cy="51000"/>
          </a:xfrm>
        </p:grpSpPr>
        <p:sp>
          <p:nvSpPr>
            <p:cNvPr id="5341" name="Google Shape;5341;p59"/>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9"/>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9"/>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9"/>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9"/>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9"/>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9"/>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9"/>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9"/>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9"/>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9"/>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9"/>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9"/>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9"/>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5" name="Google Shape;5355;p59"/>
          <p:cNvSpPr txBox="1"/>
          <p:nvPr>
            <p:ph type="ctrTitle"/>
          </p:nvPr>
        </p:nvSpPr>
        <p:spPr>
          <a:xfrm>
            <a:off x="1317600" y="1546488"/>
            <a:ext cx="6508800" cy="17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solidFill>
                  <a:schemeClr val="accent2"/>
                </a:solidFill>
              </a:rPr>
              <a:t> Dealing with Different Data Formats</a:t>
            </a:r>
            <a:endParaRPr sz="3900"/>
          </a:p>
        </p:txBody>
      </p:sp>
      <p:sp>
        <p:nvSpPr>
          <p:cNvPr id="5356" name="Google Shape;5356;p59"/>
          <p:cNvSpPr/>
          <p:nvPr/>
        </p:nvSpPr>
        <p:spPr>
          <a:xfrm>
            <a:off x="3210375" y="3329975"/>
            <a:ext cx="2346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9"/>
          <p:cNvSpPr txBox="1"/>
          <p:nvPr>
            <p:ph idx="1" type="subTitle"/>
          </p:nvPr>
        </p:nvSpPr>
        <p:spPr>
          <a:xfrm>
            <a:off x="3264150" y="3376775"/>
            <a:ext cx="2183100" cy="3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9" name="Shape 5529"/>
        <p:cNvGrpSpPr/>
        <p:nvPr/>
      </p:nvGrpSpPr>
      <p:grpSpPr>
        <a:xfrm>
          <a:off x="0" y="0"/>
          <a:ext cx="0" cy="0"/>
          <a:chOff x="0" y="0"/>
          <a:chExt cx="0" cy="0"/>
        </a:xfrm>
      </p:grpSpPr>
      <p:sp>
        <p:nvSpPr>
          <p:cNvPr id="5530" name="Google Shape;5530;p68"/>
          <p:cNvSpPr txBox="1"/>
          <p:nvPr>
            <p:ph type="title"/>
          </p:nvPr>
        </p:nvSpPr>
        <p:spPr>
          <a:xfrm>
            <a:off x="713100" y="1902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t>Image Annotators</a:t>
            </a:r>
            <a:endParaRPr sz="2800">
              <a:solidFill>
                <a:schemeClr val="accent2"/>
              </a:solidFill>
            </a:endParaRPr>
          </a:p>
        </p:txBody>
      </p:sp>
      <p:sp>
        <p:nvSpPr>
          <p:cNvPr id="5531" name="Google Shape;5531;p68"/>
          <p:cNvSpPr txBox="1"/>
          <p:nvPr>
            <p:ph idx="1" type="body"/>
          </p:nvPr>
        </p:nvSpPr>
        <p:spPr>
          <a:xfrm>
            <a:off x="713100" y="642300"/>
            <a:ext cx="7717800" cy="42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t>- LabelMe tool .</a:t>
            </a:r>
            <a:endParaRPr b="1" sz="100"/>
          </a:p>
          <a:p>
            <a:pPr indent="0" lvl="0" marL="0" rtl="0" algn="l">
              <a:spcBef>
                <a:spcPts val="1200"/>
              </a:spcBef>
              <a:spcAft>
                <a:spcPts val="0"/>
              </a:spcAft>
              <a:buNone/>
            </a:pPr>
            <a:r>
              <a:rPr b="1" lang="en" sz="1800"/>
              <a:t>- - Installation:</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t>- - Basic Operations:</a:t>
            </a:r>
            <a:endParaRPr b="1" sz="1800"/>
          </a:p>
          <a:p>
            <a:pPr indent="0" lvl="0" marL="0" rtl="0" algn="l">
              <a:spcBef>
                <a:spcPts val="1200"/>
              </a:spcBef>
              <a:spcAft>
                <a:spcPts val="0"/>
              </a:spcAft>
              <a:buNone/>
            </a:pPr>
            <a:r>
              <a:rPr b="1" lang="en" sz="1800"/>
              <a:t>- - - Annotation:</a:t>
            </a:r>
            <a:endParaRPr b="1" sz="1800"/>
          </a:p>
          <a:p>
            <a:pPr indent="0" lvl="0" marL="0" rtl="0" algn="l">
              <a:spcBef>
                <a:spcPts val="1200"/>
              </a:spcBef>
              <a:spcAft>
                <a:spcPts val="0"/>
              </a:spcAft>
              <a:buNone/>
            </a:pPr>
            <a:r>
              <a:rPr b="1" lang="en" sz="1800"/>
              <a:t>- - - Visualization: </a:t>
            </a:r>
            <a:endParaRPr b="1" sz="1800"/>
          </a:p>
          <a:p>
            <a:pPr indent="0" lvl="0" marL="0" rtl="0" algn="l">
              <a:spcBef>
                <a:spcPts val="1200"/>
              </a:spcBef>
              <a:spcAft>
                <a:spcPts val="0"/>
              </a:spcAft>
              <a:buNone/>
            </a:pPr>
            <a:r>
              <a:rPr b="1" lang="en" sz="1800"/>
              <a:t>- - - Semantic Segmentation: </a:t>
            </a:r>
            <a:endParaRPr b="1" sz="1800"/>
          </a:p>
          <a:p>
            <a:pPr indent="0" lvl="0" marL="0" rtl="0" algn="l">
              <a:spcBef>
                <a:spcPts val="1200"/>
              </a:spcBef>
              <a:spcAft>
                <a:spcPts val="0"/>
              </a:spcAft>
              <a:buNone/>
            </a:pPr>
            <a:r>
              <a:rPr b="1" lang="en" sz="1800"/>
              <a:t>- - - Instance Segmentation: </a:t>
            </a:r>
            <a:endParaRPr b="1" sz="1800"/>
          </a:p>
          <a:p>
            <a:pPr indent="0" lvl="0" marL="457200" rtl="0" algn="l">
              <a:lnSpc>
                <a:spcPct val="100000"/>
              </a:lnSpc>
              <a:spcBef>
                <a:spcPts val="1200"/>
              </a:spcBef>
              <a:spcAft>
                <a:spcPts val="0"/>
              </a:spcAft>
              <a:buClr>
                <a:schemeClr val="dk1"/>
              </a:buClr>
              <a:buSzPts val="1100"/>
              <a:buFont typeface="Arial"/>
              <a:buNone/>
            </a:pPr>
            <a:r>
              <a:t/>
            </a:r>
            <a:endParaRPr b="1" sz="1500"/>
          </a:p>
          <a:p>
            <a:pPr indent="0" lvl="0" marL="0" rtl="0" algn="l">
              <a:spcBef>
                <a:spcPts val="1200"/>
              </a:spcBef>
              <a:spcAft>
                <a:spcPts val="0"/>
              </a:spcAft>
              <a:buNone/>
            </a:pPr>
            <a:r>
              <a:t/>
            </a:r>
            <a:endParaRPr b="1" sz="1800"/>
          </a:p>
          <a:p>
            <a:pPr indent="0" lvl="0" marL="0" rtl="0" algn="l">
              <a:spcBef>
                <a:spcPts val="1200"/>
              </a:spcBef>
              <a:spcAft>
                <a:spcPts val="1200"/>
              </a:spcAft>
              <a:buNone/>
            </a:pPr>
            <a:r>
              <a:t/>
            </a:r>
            <a:endParaRPr b="1" sz="2300"/>
          </a:p>
        </p:txBody>
      </p:sp>
      <p:grpSp>
        <p:nvGrpSpPr>
          <p:cNvPr id="5532" name="Google Shape;5532;p68"/>
          <p:cNvGrpSpPr/>
          <p:nvPr/>
        </p:nvGrpSpPr>
        <p:grpSpPr>
          <a:xfrm>
            <a:off x="7126489" y="852727"/>
            <a:ext cx="883262" cy="242091"/>
            <a:chOff x="2300350" y="2601250"/>
            <a:chExt cx="2275275" cy="623625"/>
          </a:xfrm>
        </p:grpSpPr>
        <p:sp>
          <p:nvSpPr>
            <p:cNvPr id="5533" name="Google Shape;5533;p6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9" name="Google Shape;5539;p68"/>
          <p:cNvSpPr/>
          <p:nvPr/>
        </p:nvSpPr>
        <p:spPr>
          <a:xfrm>
            <a:off x="1300050" y="1576150"/>
            <a:ext cx="3586200" cy="845400"/>
          </a:xfrm>
          <a:prstGeom prst="rect">
            <a:avLst/>
          </a:prstGeom>
          <a:solidFill>
            <a:srgbClr val="6C6C6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PT Sans"/>
                <a:ea typeface="PT Sans"/>
                <a:cs typeface="PT Sans"/>
                <a:sym typeface="PT Sans"/>
              </a:rPr>
              <a:t>conda create --name=labelme python=3</a:t>
            </a:r>
            <a:endParaRPr b="1" sz="1500">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b="1" lang="en" sz="1500">
                <a:solidFill>
                  <a:schemeClr val="lt1"/>
                </a:solidFill>
                <a:latin typeface="PT Sans"/>
                <a:ea typeface="PT Sans"/>
                <a:cs typeface="PT Sans"/>
                <a:sym typeface="PT Sans"/>
              </a:rPr>
              <a:t>conda activate labelme</a:t>
            </a:r>
            <a:endParaRPr b="1" sz="1500">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b="1" lang="en" sz="1500">
                <a:solidFill>
                  <a:schemeClr val="lt1"/>
                </a:solidFill>
                <a:latin typeface="PT Sans"/>
                <a:ea typeface="PT Sans"/>
                <a:cs typeface="PT Sans"/>
                <a:sym typeface="PT Sans"/>
              </a:rPr>
              <a:t>pip install labelme</a:t>
            </a:r>
            <a:endParaRPr>
              <a:latin typeface="PT Sans"/>
              <a:ea typeface="PT Sans"/>
              <a:cs typeface="PT Sans"/>
              <a:sym typeface="PT Sans"/>
            </a:endParaRPr>
          </a:p>
        </p:txBody>
      </p:sp>
      <p:sp>
        <p:nvSpPr>
          <p:cNvPr id="5540" name="Google Shape;5540;p68"/>
          <p:cNvSpPr/>
          <p:nvPr/>
        </p:nvSpPr>
        <p:spPr>
          <a:xfrm>
            <a:off x="4194900" y="2911750"/>
            <a:ext cx="4236000" cy="320100"/>
          </a:xfrm>
          <a:prstGeom prst="rect">
            <a:avLst/>
          </a:prstGeom>
          <a:solidFill>
            <a:srgbClr val="6C6C6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PT Sans"/>
                <a:ea typeface="PT Sans"/>
                <a:cs typeface="PT Sans"/>
                <a:sym typeface="PT Sans"/>
              </a:rPr>
              <a:t>labelme apc2016_obj3.jpg -O apc2016_obj3.json</a:t>
            </a:r>
            <a:endParaRPr b="1" sz="1500">
              <a:solidFill>
                <a:schemeClr val="lt1"/>
              </a:solidFill>
              <a:latin typeface="PT Sans"/>
              <a:ea typeface="PT Sans"/>
              <a:cs typeface="PT Sans"/>
              <a:sym typeface="PT Sans"/>
            </a:endParaRPr>
          </a:p>
        </p:txBody>
      </p:sp>
      <p:sp>
        <p:nvSpPr>
          <p:cNvPr id="5541" name="Google Shape;5541;p68"/>
          <p:cNvSpPr/>
          <p:nvPr/>
        </p:nvSpPr>
        <p:spPr>
          <a:xfrm>
            <a:off x="4194900" y="3346575"/>
            <a:ext cx="3399900" cy="320100"/>
          </a:xfrm>
          <a:prstGeom prst="rect">
            <a:avLst/>
          </a:prstGeom>
          <a:solidFill>
            <a:srgbClr val="6C6C6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PT Sans"/>
                <a:ea typeface="PT Sans"/>
                <a:cs typeface="PT Sans"/>
                <a:sym typeface="PT Sans"/>
              </a:rPr>
              <a:t>labelme_draw_json apc2016_obj3.json</a:t>
            </a:r>
            <a:endParaRPr b="1" sz="1500">
              <a:solidFill>
                <a:schemeClr val="lt1"/>
              </a:solidFill>
              <a:latin typeface="PT Sans"/>
              <a:ea typeface="PT Sans"/>
              <a:cs typeface="PT Sans"/>
              <a:sym typeface="PT Sans"/>
            </a:endParaRPr>
          </a:p>
        </p:txBody>
      </p:sp>
      <p:sp>
        <p:nvSpPr>
          <p:cNvPr id="5542" name="Google Shape;5542;p68"/>
          <p:cNvSpPr/>
          <p:nvPr/>
        </p:nvSpPr>
        <p:spPr>
          <a:xfrm>
            <a:off x="4194900" y="3795575"/>
            <a:ext cx="4400400" cy="320100"/>
          </a:xfrm>
          <a:prstGeom prst="rect">
            <a:avLst/>
          </a:prstGeom>
          <a:solidFill>
            <a:srgbClr val="6C6C6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PT Sans"/>
                <a:ea typeface="PT Sans"/>
                <a:cs typeface="PT Sans"/>
                <a:sym typeface="PT Sans"/>
              </a:rPr>
              <a:t>labelme data_annotated –labels labels.txt –nodata</a:t>
            </a:r>
            <a:endParaRPr b="1" sz="1500">
              <a:solidFill>
                <a:schemeClr val="lt1"/>
              </a:solidFill>
              <a:latin typeface="PT Sans"/>
              <a:ea typeface="PT Sans"/>
              <a:cs typeface="PT Sans"/>
              <a:sym typeface="PT Sans"/>
            </a:endParaRPr>
          </a:p>
        </p:txBody>
      </p:sp>
      <p:sp>
        <p:nvSpPr>
          <p:cNvPr id="5543" name="Google Shape;5543;p68"/>
          <p:cNvSpPr/>
          <p:nvPr/>
        </p:nvSpPr>
        <p:spPr>
          <a:xfrm>
            <a:off x="4194900" y="4244575"/>
            <a:ext cx="4400400" cy="320100"/>
          </a:xfrm>
          <a:prstGeom prst="rect">
            <a:avLst/>
          </a:prstGeom>
          <a:solidFill>
            <a:srgbClr val="6C6C6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PT Sans"/>
                <a:ea typeface="PT Sans"/>
                <a:cs typeface="PT Sans"/>
                <a:sym typeface="PT Sans"/>
              </a:rPr>
              <a:t>labelme data_annotated –labels labels.txt –nodata</a:t>
            </a:r>
            <a:endParaRPr b="1" sz="1500">
              <a:solidFill>
                <a:schemeClr val="lt1"/>
              </a:solidFill>
              <a:latin typeface="PT Sans"/>
              <a:ea typeface="PT Sans"/>
              <a:cs typeface="PT Sans"/>
              <a:sym typeface="P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7" name="Shape 5547"/>
        <p:cNvGrpSpPr/>
        <p:nvPr/>
      </p:nvGrpSpPr>
      <p:grpSpPr>
        <a:xfrm>
          <a:off x="0" y="0"/>
          <a:ext cx="0" cy="0"/>
          <a:chOff x="0" y="0"/>
          <a:chExt cx="0" cy="0"/>
        </a:xfrm>
      </p:grpSpPr>
      <p:sp>
        <p:nvSpPr>
          <p:cNvPr id="5548" name="Google Shape;5548;p69"/>
          <p:cNvSpPr txBox="1"/>
          <p:nvPr>
            <p:ph type="title"/>
          </p:nvPr>
        </p:nvSpPr>
        <p:spPr>
          <a:xfrm>
            <a:off x="713100" y="1902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t>Image Annotators</a:t>
            </a:r>
            <a:endParaRPr sz="2800">
              <a:solidFill>
                <a:schemeClr val="accent2"/>
              </a:solidFill>
            </a:endParaRPr>
          </a:p>
        </p:txBody>
      </p:sp>
      <p:sp>
        <p:nvSpPr>
          <p:cNvPr id="5549" name="Google Shape;5549;p69"/>
          <p:cNvSpPr txBox="1"/>
          <p:nvPr>
            <p:ph idx="1" type="body"/>
          </p:nvPr>
        </p:nvSpPr>
        <p:spPr>
          <a:xfrm>
            <a:off x="713100" y="642300"/>
            <a:ext cx="7717800" cy="3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t>- LabelMe tool .</a:t>
            </a:r>
            <a:endParaRPr b="1" sz="2300"/>
          </a:p>
          <a:p>
            <a:pPr indent="0" lvl="0" marL="0" rtl="0" algn="l">
              <a:spcBef>
                <a:spcPts val="1200"/>
              </a:spcBef>
              <a:spcAft>
                <a:spcPts val="0"/>
              </a:spcAft>
              <a:buNone/>
            </a:pPr>
            <a:r>
              <a:t/>
            </a:r>
            <a:endParaRPr b="1" sz="1800"/>
          </a:p>
          <a:p>
            <a:pPr indent="0" lvl="0" marL="457200" rtl="0" algn="l">
              <a:lnSpc>
                <a:spcPct val="100000"/>
              </a:lnSpc>
              <a:spcBef>
                <a:spcPts val="1200"/>
              </a:spcBef>
              <a:spcAft>
                <a:spcPts val="0"/>
              </a:spcAft>
              <a:buClr>
                <a:schemeClr val="dk1"/>
              </a:buClr>
              <a:buSzPts val="1100"/>
              <a:buFont typeface="Arial"/>
              <a:buNone/>
            </a:pPr>
            <a:r>
              <a:t/>
            </a:r>
            <a:endParaRPr b="1" sz="1500"/>
          </a:p>
          <a:p>
            <a:pPr indent="0" lvl="0" marL="0" rtl="0" algn="l">
              <a:spcBef>
                <a:spcPts val="1200"/>
              </a:spcBef>
              <a:spcAft>
                <a:spcPts val="0"/>
              </a:spcAft>
              <a:buNone/>
            </a:pPr>
            <a:r>
              <a:t/>
            </a:r>
            <a:endParaRPr b="1" sz="1800"/>
          </a:p>
          <a:p>
            <a:pPr indent="0" lvl="0" marL="0" rtl="0" algn="l">
              <a:spcBef>
                <a:spcPts val="1200"/>
              </a:spcBef>
              <a:spcAft>
                <a:spcPts val="1200"/>
              </a:spcAft>
              <a:buNone/>
            </a:pPr>
            <a:r>
              <a:t/>
            </a:r>
            <a:endParaRPr b="1" sz="2300"/>
          </a:p>
        </p:txBody>
      </p:sp>
      <p:grpSp>
        <p:nvGrpSpPr>
          <p:cNvPr id="5550" name="Google Shape;5550;p69"/>
          <p:cNvGrpSpPr/>
          <p:nvPr/>
        </p:nvGrpSpPr>
        <p:grpSpPr>
          <a:xfrm>
            <a:off x="7126489" y="852727"/>
            <a:ext cx="883262" cy="242091"/>
            <a:chOff x="2300350" y="2601250"/>
            <a:chExt cx="2275275" cy="623625"/>
          </a:xfrm>
        </p:grpSpPr>
        <p:sp>
          <p:nvSpPr>
            <p:cNvPr id="5551" name="Google Shape;5551;p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In this tutorial, I quickly guide you through some of the coolest features of LabelMe - an image/video data annotation tool. LabelMe stands out among many annotation tools owing to its advanced features and being an open-source software. You can use it to annotate your images/videos for a variety of purposes such as object detection, semantic segmentation, panoptic segmentation, and more. &#10;link for the LabelMe: https://github.com/wkentaro/labelme &#10;&#10;If you like the video, please subscribe to my channel for more awesome videos on computer vision. Thank you" id="5557" name="Google Shape;5557;p69" title="A quick but comprehensive guide to LabelMe -  an image/video annotation tool for deep learning">
            <a:hlinkClick r:id="rId3"/>
          </p:cNvPr>
          <p:cNvPicPr preferRelativeResize="0"/>
          <p:nvPr/>
        </p:nvPicPr>
        <p:blipFill>
          <a:blip r:embed="rId4">
            <a:alphaModFix/>
          </a:blip>
          <a:stretch>
            <a:fillRect/>
          </a:stretch>
        </p:blipFill>
        <p:spPr>
          <a:xfrm>
            <a:off x="896050" y="1184650"/>
            <a:ext cx="7351900" cy="386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7"/>
                                        </p:tgtEl>
                                        <p:attrNameLst>
                                          <p:attrName>style.visibility</p:attrName>
                                        </p:attrNameLst>
                                      </p:cBhvr>
                                      <p:to>
                                        <p:strVal val="visible"/>
                                      </p:to>
                                    </p:set>
                                    <p:animEffect filter="fade" transition="in">
                                      <p:cBhvr>
                                        <p:cTn dur="1000"/>
                                        <p:tgtEl>
                                          <p:spTgt spid="5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1" name="Shape 5561"/>
        <p:cNvGrpSpPr/>
        <p:nvPr/>
      </p:nvGrpSpPr>
      <p:grpSpPr>
        <a:xfrm>
          <a:off x="0" y="0"/>
          <a:ext cx="0" cy="0"/>
          <a:chOff x="0" y="0"/>
          <a:chExt cx="0" cy="0"/>
        </a:xfrm>
      </p:grpSpPr>
      <p:sp>
        <p:nvSpPr>
          <p:cNvPr id="5562" name="Google Shape;5562;p70"/>
          <p:cNvSpPr txBox="1"/>
          <p:nvPr>
            <p:ph type="title"/>
          </p:nvPr>
        </p:nvSpPr>
        <p:spPr>
          <a:xfrm>
            <a:off x="713100" y="2657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Text Annotation	</a:t>
            </a:r>
            <a:endParaRPr sz="2800">
              <a:solidFill>
                <a:schemeClr val="accent2"/>
              </a:solidFill>
            </a:endParaRPr>
          </a:p>
        </p:txBody>
      </p:sp>
      <p:sp>
        <p:nvSpPr>
          <p:cNvPr id="5563" name="Google Shape;5563;p70"/>
          <p:cNvSpPr txBox="1"/>
          <p:nvPr>
            <p:ph idx="1" type="body"/>
          </p:nvPr>
        </p:nvSpPr>
        <p:spPr>
          <a:xfrm>
            <a:off x="713100" y="914025"/>
            <a:ext cx="7717800" cy="40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rPr>
              <a:t>Text annotation</a:t>
            </a:r>
            <a:r>
              <a:rPr lang="en" sz="1600">
                <a:solidFill>
                  <a:schemeClr val="accent2"/>
                </a:solidFill>
              </a:rPr>
              <a:t> is the process of adding metadata or labels to text data to provide additional context and meaning to the content.</a:t>
            </a:r>
            <a:endParaRPr sz="1600">
              <a:solidFill>
                <a:schemeClr val="accent2"/>
              </a:solidFill>
            </a:endParaRPr>
          </a:p>
          <a:p>
            <a:pPr indent="0" lvl="0" marL="0" rtl="0" algn="l">
              <a:spcBef>
                <a:spcPts val="1200"/>
              </a:spcBef>
              <a:spcAft>
                <a:spcPts val="0"/>
              </a:spcAft>
              <a:buNone/>
            </a:pPr>
            <a:r>
              <a:rPr lang="en" sz="1600">
                <a:solidFill>
                  <a:schemeClr val="accent2"/>
                </a:solidFill>
              </a:rPr>
              <a:t>There are several types of text annotation, including:</a:t>
            </a:r>
            <a:endParaRPr sz="1600">
              <a:solidFill>
                <a:schemeClr val="accent2"/>
              </a:solidFill>
            </a:endParaRPr>
          </a:p>
          <a:p>
            <a:pPr indent="0" lvl="0" marL="0" rtl="0" algn="l">
              <a:spcBef>
                <a:spcPts val="1200"/>
              </a:spcBef>
              <a:spcAft>
                <a:spcPts val="0"/>
              </a:spcAft>
              <a:buNone/>
            </a:pPr>
            <a:r>
              <a:rPr b="1" lang="en" sz="1700">
                <a:solidFill>
                  <a:schemeClr val="accent2"/>
                </a:solidFill>
              </a:rPr>
              <a:t>1. </a:t>
            </a:r>
            <a:r>
              <a:rPr b="1" lang="en" sz="1700" u="sng">
                <a:solidFill>
                  <a:schemeClr val="hlink"/>
                </a:solidFill>
                <a:hlinkClick action="ppaction://hlinksldjump" r:id="rId3"/>
              </a:rPr>
              <a:t>Named Entity Recognition</a:t>
            </a:r>
            <a:r>
              <a:rPr b="1" lang="en" sz="1700">
                <a:solidFill>
                  <a:schemeClr val="accent2"/>
                </a:solidFill>
              </a:rPr>
              <a:t> (NER):</a:t>
            </a:r>
            <a:r>
              <a:rPr lang="en" sz="1600">
                <a:solidFill>
                  <a:schemeClr val="accent2"/>
                </a:solidFill>
              </a:rPr>
              <a:t> NER is a type of text annotation that involves identifying and classifying named entities such as people, organizations, locations, and dates within a text</a:t>
            </a:r>
            <a:endParaRPr sz="1600">
              <a:solidFill>
                <a:schemeClr val="accent2"/>
              </a:solidFill>
            </a:endParaRPr>
          </a:p>
          <a:p>
            <a:pPr indent="0" lvl="0" marL="0" rtl="0" algn="l">
              <a:spcBef>
                <a:spcPts val="1200"/>
              </a:spcBef>
              <a:spcAft>
                <a:spcPts val="0"/>
              </a:spcAft>
              <a:buNone/>
            </a:pPr>
            <a:r>
              <a:rPr b="1" lang="en" sz="1600">
                <a:solidFill>
                  <a:schemeClr val="accent2"/>
                </a:solidFill>
              </a:rPr>
              <a:t>2. </a:t>
            </a:r>
            <a:r>
              <a:rPr b="1" lang="en" sz="1600" u="sng">
                <a:solidFill>
                  <a:schemeClr val="hlink"/>
                </a:solidFill>
                <a:hlinkClick action="ppaction://hlinksldjump" r:id="rId4"/>
              </a:rPr>
              <a:t>Part-of-Speech (POS) Tagging</a:t>
            </a:r>
            <a:r>
              <a:rPr b="1" lang="en" sz="1600">
                <a:solidFill>
                  <a:schemeClr val="accent2"/>
                </a:solidFill>
              </a:rPr>
              <a:t>:</a:t>
            </a:r>
            <a:r>
              <a:rPr lang="en" sz="1600">
                <a:solidFill>
                  <a:schemeClr val="accent2"/>
                </a:solidFill>
              </a:rPr>
              <a:t> POS tagging involves labeling each word in a text with its corresponding part of speech, such as noun, verb, adjective, adverb, etc.</a:t>
            </a:r>
            <a:endParaRPr sz="1600">
              <a:solidFill>
                <a:schemeClr val="accent2"/>
              </a:solidFill>
            </a:endParaRPr>
          </a:p>
          <a:p>
            <a:pPr indent="0" lvl="0" marL="0" rtl="0" algn="l">
              <a:spcBef>
                <a:spcPts val="1200"/>
              </a:spcBef>
              <a:spcAft>
                <a:spcPts val="0"/>
              </a:spcAft>
              <a:buNone/>
            </a:pPr>
            <a:r>
              <a:rPr b="1" lang="en" sz="1600">
                <a:solidFill>
                  <a:schemeClr val="accent2"/>
                </a:solidFill>
              </a:rPr>
              <a:t>3. </a:t>
            </a:r>
            <a:r>
              <a:rPr b="1" lang="en" sz="1600" u="sng">
                <a:solidFill>
                  <a:schemeClr val="hlink"/>
                </a:solidFill>
                <a:hlinkClick action="ppaction://hlinksldjump" r:id="rId5"/>
              </a:rPr>
              <a:t>Sentiment Analysis</a:t>
            </a:r>
            <a:r>
              <a:rPr b="1" lang="en" sz="1600">
                <a:solidFill>
                  <a:schemeClr val="accent2"/>
                </a:solidFill>
              </a:rPr>
              <a:t>:</a:t>
            </a:r>
            <a:r>
              <a:rPr lang="en" sz="1600">
                <a:solidFill>
                  <a:schemeClr val="accent2"/>
                </a:solidFill>
              </a:rPr>
              <a:t> Sentiment analysis is the process of determining the emotional tone or sentiment expressed in a text. This type of annotation is commonly used in social media analysis and customer feedback analysis.</a:t>
            </a:r>
            <a:endParaRPr sz="1600">
              <a:solidFill>
                <a:schemeClr val="accent2"/>
              </a:solidFill>
            </a:endParaRPr>
          </a:p>
          <a:p>
            <a:pPr indent="0" lvl="0" marL="0" rtl="0" algn="l">
              <a:spcBef>
                <a:spcPts val="1200"/>
              </a:spcBef>
              <a:spcAft>
                <a:spcPts val="0"/>
              </a:spcAft>
              <a:buNone/>
            </a:pPr>
            <a:r>
              <a:t/>
            </a:r>
            <a:endParaRPr sz="1600">
              <a:solidFill>
                <a:schemeClr val="accent2"/>
              </a:solidFill>
            </a:endParaRPr>
          </a:p>
          <a:p>
            <a:pPr indent="0" lvl="0" marL="0" rtl="0" algn="l">
              <a:spcBef>
                <a:spcPts val="1200"/>
              </a:spcBef>
              <a:spcAft>
                <a:spcPts val="1200"/>
              </a:spcAft>
              <a:buNone/>
            </a:pPr>
            <a:r>
              <a:t/>
            </a:r>
            <a:endParaRPr sz="1600">
              <a:solidFill>
                <a:schemeClr val="accent2"/>
              </a:solidFill>
            </a:endParaRPr>
          </a:p>
        </p:txBody>
      </p:sp>
      <p:grpSp>
        <p:nvGrpSpPr>
          <p:cNvPr id="5564" name="Google Shape;5564;p70"/>
          <p:cNvGrpSpPr/>
          <p:nvPr/>
        </p:nvGrpSpPr>
        <p:grpSpPr>
          <a:xfrm>
            <a:off x="7126489" y="852727"/>
            <a:ext cx="883262" cy="242091"/>
            <a:chOff x="2300350" y="2601250"/>
            <a:chExt cx="2275275" cy="623625"/>
          </a:xfrm>
        </p:grpSpPr>
        <p:sp>
          <p:nvSpPr>
            <p:cNvPr id="5565" name="Google Shape;5565;p7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4" name="Shape 5574"/>
        <p:cNvGrpSpPr/>
        <p:nvPr/>
      </p:nvGrpSpPr>
      <p:grpSpPr>
        <a:xfrm>
          <a:off x="0" y="0"/>
          <a:ext cx="0" cy="0"/>
          <a:chOff x="0" y="0"/>
          <a:chExt cx="0" cy="0"/>
        </a:xfrm>
      </p:grpSpPr>
      <p:sp>
        <p:nvSpPr>
          <p:cNvPr id="5575" name="Google Shape;5575;p71"/>
          <p:cNvSpPr txBox="1"/>
          <p:nvPr>
            <p:ph type="title"/>
          </p:nvPr>
        </p:nvSpPr>
        <p:spPr>
          <a:xfrm>
            <a:off x="713100" y="2657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Text Annotation	</a:t>
            </a:r>
            <a:endParaRPr sz="2800">
              <a:solidFill>
                <a:schemeClr val="accent2"/>
              </a:solidFill>
            </a:endParaRPr>
          </a:p>
        </p:txBody>
      </p:sp>
      <p:sp>
        <p:nvSpPr>
          <p:cNvPr id="5576" name="Google Shape;5576;p71"/>
          <p:cNvSpPr txBox="1"/>
          <p:nvPr>
            <p:ph idx="1" type="body"/>
          </p:nvPr>
        </p:nvSpPr>
        <p:spPr>
          <a:xfrm>
            <a:off x="713100" y="914025"/>
            <a:ext cx="7717800" cy="40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rPr>
              <a:t>There are several types of text annotation, including:</a:t>
            </a:r>
            <a:endParaRPr sz="1600">
              <a:solidFill>
                <a:schemeClr val="accent2"/>
              </a:solidFill>
            </a:endParaRPr>
          </a:p>
          <a:p>
            <a:pPr indent="0" lvl="0" marL="0" rtl="0" algn="l">
              <a:spcBef>
                <a:spcPts val="1200"/>
              </a:spcBef>
              <a:spcAft>
                <a:spcPts val="0"/>
              </a:spcAft>
              <a:buNone/>
            </a:pPr>
            <a:r>
              <a:rPr b="1" lang="en" sz="1600">
                <a:solidFill>
                  <a:schemeClr val="accent2"/>
                </a:solidFill>
              </a:rPr>
              <a:t>4. </a:t>
            </a:r>
            <a:r>
              <a:rPr b="1" lang="en" sz="1600" u="sng">
                <a:solidFill>
                  <a:schemeClr val="hlink"/>
                </a:solidFill>
                <a:hlinkClick action="ppaction://hlinksldjump" r:id="rId3"/>
              </a:rPr>
              <a:t>Dependency Parsing</a:t>
            </a:r>
            <a:r>
              <a:rPr b="1" lang="en" sz="1600">
                <a:solidFill>
                  <a:schemeClr val="accent2"/>
                </a:solidFill>
              </a:rPr>
              <a:t>:</a:t>
            </a:r>
            <a:r>
              <a:rPr lang="en" sz="1600">
                <a:solidFill>
                  <a:schemeClr val="accent2"/>
                </a:solidFill>
              </a:rPr>
              <a:t> Dependency parsing is a technique used to analyze the grammatical structure of a sentence by identifying the relationship between words in a sentence.</a:t>
            </a:r>
            <a:endParaRPr sz="1600">
              <a:solidFill>
                <a:schemeClr val="accent2"/>
              </a:solidFill>
            </a:endParaRPr>
          </a:p>
          <a:p>
            <a:pPr indent="0" lvl="0" marL="0" rtl="0" algn="l">
              <a:spcBef>
                <a:spcPts val="1200"/>
              </a:spcBef>
              <a:spcAft>
                <a:spcPts val="0"/>
              </a:spcAft>
              <a:buNone/>
            </a:pPr>
            <a:r>
              <a:rPr b="1" lang="en" sz="1600">
                <a:solidFill>
                  <a:schemeClr val="accent2"/>
                </a:solidFill>
              </a:rPr>
              <a:t>5. </a:t>
            </a:r>
            <a:r>
              <a:rPr b="1" lang="en" sz="1600" u="sng">
                <a:solidFill>
                  <a:schemeClr val="hlink"/>
                </a:solidFill>
                <a:hlinkClick action="ppaction://hlinksldjump" r:id="rId4"/>
              </a:rPr>
              <a:t>Coreference Resolution</a:t>
            </a:r>
            <a:r>
              <a:rPr b="1" lang="en" sz="1600">
                <a:solidFill>
                  <a:schemeClr val="accent2"/>
                </a:solidFill>
              </a:rPr>
              <a:t>:</a:t>
            </a:r>
            <a:r>
              <a:rPr lang="en" sz="1600">
                <a:solidFill>
                  <a:schemeClr val="accent2"/>
                </a:solidFill>
              </a:rPr>
              <a:t> Coreference resolution is the process of identifying when two or more words or phrases in a text refer to the same entity.</a:t>
            </a:r>
            <a:endParaRPr sz="1600">
              <a:solidFill>
                <a:schemeClr val="accent2"/>
              </a:solidFill>
            </a:endParaRPr>
          </a:p>
          <a:p>
            <a:pPr indent="0" lvl="0" marL="0" rtl="0" algn="l">
              <a:spcBef>
                <a:spcPts val="1200"/>
              </a:spcBef>
              <a:spcAft>
                <a:spcPts val="0"/>
              </a:spcAft>
              <a:buNone/>
            </a:pPr>
            <a:r>
              <a:rPr b="1" lang="en" sz="1600">
                <a:solidFill>
                  <a:schemeClr val="accent2"/>
                </a:solidFill>
              </a:rPr>
              <a:t>6. Text Classification:</a:t>
            </a:r>
            <a:r>
              <a:rPr lang="en" sz="1600">
                <a:solidFill>
                  <a:schemeClr val="accent2"/>
                </a:solidFill>
              </a:rPr>
              <a:t> Text classification involves categorizing text documents into predefined categories based on their content.</a:t>
            </a:r>
            <a:endParaRPr sz="1600">
              <a:solidFill>
                <a:schemeClr val="accent2"/>
              </a:solidFill>
            </a:endParaRPr>
          </a:p>
          <a:p>
            <a:pPr indent="0" lvl="0" marL="0" rtl="0" algn="l">
              <a:spcBef>
                <a:spcPts val="1200"/>
              </a:spcBef>
              <a:spcAft>
                <a:spcPts val="0"/>
              </a:spcAft>
              <a:buNone/>
            </a:pPr>
            <a:r>
              <a:rPr b="1" lang="en" sz="1600">
                <a:solidFill>
                  <a:schemeClr val="accent2"/>
                </a:solidFill>
              </a:rPr>
              <a:t>7. Event Extraction:</a:t>
            </a:r>
            <a:r>
              <a:rPr lang="en" sz="1600">
                <a:solidFill>
                  <a:schemeClr val="accent2"/>
                </a:solidFill>
              </a:rPr>
              <a:t> Event extraction is the process of identifying events described in text and their associated attributes, such as the participants, time, location, and other relevant details.</a:t>
            </a:r>
            <a:endParaRPr sz="1600">
              <a:solidFill>
                <a:schemeClr val="accent2"/>
              </a:solidFill>
            </a:endParaRPr>
          </a:p>
          <a:p>
            <a:pPr indent="0" lvl="0" marL="0" rtl="0" algn="l">
              <a:spcBef>
                <a:spcPts val="1200"/>
              </a:spcBef>
              <a:spcAft>
                <a:spcPts val="0"/>
              </a:spcAft>
              <a:buNone/>
            </a:pPr>
            <a:r>
              <a:t/>
            </a:r>
            <a:endParaRPr sz="1600">
              <a:solidFill>
                <a:schemeClr val="accent2"/>
              </a:solidFill>
            </a:endParaRPr>
          </a:p>
          <a:p>
            <a:pPr indent="0" lvl="0" marL="0" rtl="0" algn="l">
              <a:spcBef>
                <a:spcPts val="1200"/>
              </a:spcBef>
              <a:spcAft>
                <a:spcPts val="1200"/>
              </a:spcAft>
              <a:buNone/>
            </a:pPr>
            <a:r>
              <a:t/>
            </a:r>
            <a:endParaRPr sz="1600">
              <a:solidFill>
                <a:schemeClr val="accent2"/>
              </a:solidFill>
            </a:endParaRPr>
          </a:p>
        </p:txBody>
      </p:sp>
      <p:grpSp>
        <p:nvGrpSpPr>
          <p:cNvPr id="5577" name="Google Shape;5577;p71"/>
          <p:cNvGrpSpPr/>
          <p:nvPr/>
        </p:nvGrpSpPr>
        <p:grpSpPr>
          <a:xfrm>
            <a:off x="7126489" y="852727"/>
            <a:ext cx="883262" cy="242091"/>
            <a:chOff x="2300350" y="2601250"/>
            <a:chExt cx="2275275" cy="623625"/>
          </a:xfrm>
        </p:grpSpPr>
        <p:sp>
          <p:nvSpPr>
            <p:cNvPr id="5578" name="Google Shape;5578;p7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7" name="Shape 5587"/>
        <p:cNvGrpSpPr/>
        <p:nvPr/>
      </p:nvGrpSpPr>
      <p:grpSpPr>
        <a:xfrm>
          <a:off x="0" y="0"/>
          <a:ext cx="0" cy="0"/>
          <a:chOff x="0" y="0"/>
          <a:chExt cx="0" cy="0"/>
        </a:xfrm>
      </p:grpSpPr>
      <p:sp>
        <p:nvSpPr>
          <p:cNvPr id="5588" name="Google Shape;5588;p72"/>
          <p:cNvSpPr txBox="1"/>
          <p:nvPr>
            <p:ph type="title"/>
          </p:nvPr>
        </p:nvSpPr>
        <p:spPr>
          <a:xfrm>
            <a:off x="713100" y="2657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Text Annotation	</a:t>
            </a:r>
            <a:endParaRPr sz="2800">
              <a:solidFill>
                <a:schemeClr val="accent2"/>
              </a:solidFill>
            </a:endParaRPr>
          </a:p>
        </p:txBody>
      </p:sp>
      <p:sp>
        <p:nvSpPr>
          <p:cNvPr id="5589" name="Google Shape;5589;p72"/>
          <p:cNvSpPr txBox="1"/>
          <p:nvPr>
            <p:ph idx="1" type="body"/>
          </p:nvPr>
        </p:nvSpPr>
        <p:spPr>
          <a:xfrm>
            <a:off x="713100" y="4738275"/>
            <a:ext cx="4107300" cy="3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rPr>
              <a:t>Article on medium :</a:t>
            </a:r>
            <a:r>
              <a:rPr lang="en" sz="1600" u="sng">
                <a:solidFill>
                  <a:schemeClr val="hlink"/>
                </a:solidFill>
                <a:hlinkClick r:id="rId3"/>
              </a:rPr>
              <a:t> https://shorturl.at/fpP48</a:t>
            </a:r>
            <a:endParaRPr sz="1600">
              <a:solidFill>
                <a:schemeClr val="accent2"/>
              </a:solidFill>
            </a:endParaRPr>
          </a:p>
          <a:p>
            <a:pPr indent="0" lvl="0" marL="0" rtl="0" algn="l">
              <a:spcBef>
                <a:spcPts val="1200"/>
              </a:spcBef>
              <a:spcAft>
                <a:spcPts val="0"/>
              </a:spcAft>
              <a:buNone/>
            </a:pPr>
            <a:r>
              <a:t/>
            </a:r>
            <a:endParaRPr sz="1600">
              <a:solidFill>
                <a:schemeClr val="accent2"/>
              </a:solidFill>
            </a:endParaRPr>
          </a:p>
          <a:p>
            <a:pPr indent="0" lvl="0" marL="0" rtl="0" algn="l">
              <a:spcBef>
                <a:spcPts val="1200"/>
              </a:spcBef>
              <a:spcAft>
                <a:spcPts val="1200"/>
              </a:spcAft>
              <a:buNone/>
            </a:pPr>
            <a:r>
              <a:t/>
            </a:r>
            <a:endParaRPr sz="1600">
              <a:solidFill>
                <a:schemeClr val="accent2"/>
              </a:solidFill>
            </a:endParaRPr>
          </a:p>
        </p:txBody>
      </p:sp>
      <p:grpSp>
        <p:nvGrpSpPr>
          <p:cNvPr id="5590" name="Google Shape;5590;p72"/>
          <p:cNvGrpSpPr/>
          <p:nvPr/>
        </p:nvGrpSpPr>
        <p:grpSpPr>
          <a:xfrm>
            <a:off x="7126489" y="852727"/>
            <a:ext cx="883262" cy="242091"/>
            <a:chOff x="2300350" y="2601250"/>
            <a:chExt cx="2275275" cy="623625"/>
          </a:xfrm>
        </p:grpSpPr>
        <p:sp>
          <p:nvSpPr>
            <p:cNvPr id="5591" name="Google Shape;5591;p7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7" name="Google Shape;5597;p72"/>
          <p:cNvSpPr txBox="1"/>
          <p:nvPr>
            <p:ph type="title"/>
          </p:nvPr>
        </p:nvSpPr>
        <p:spPr>
          <a:xfrm>
            <a:off x="713100" y="6874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rPr>
              <a:t>- </a:t>
            </a:r>
            <a:r>
              <a:rPr lang="en" sz="1800">
                <a:solidFill>
                  <a:schemeClr val="accent2"/>
                </a:solidFill>
              </a:rPr>
              <a:t>Doccano Text Annotation Tool</a:t>
            </a:r>
            <a:endParaRPr sz="1800">
              <a:solidFill>
                <a:schemeClr val="accent2"/>
              </a:solidFill>
            </a:endParaRPr>
          </a:p>
        </p:txBody>
      </p:sp>
      <p:pic>
        <p:nvPicPr>
          <p:cNvPr id="5598" name="Google Shape;5598;p72" title="Doccano Overview">
            <a:hlinkClick r:id="rId4"/>
          </p:cNvPr>
          <p:cNvPicPr preferRelativeResize="0"/>
          <p:nvPr/>
        </p:nvPicPr>
        <p:blipFill>
          <a:blip r:embed="rId5">
            <a:alphaModFix/>
          </a:blip>
          <a:stretch>
            <a:fillRect/>
          </a:stretch>
        </p:blipFill>
        <p:spPr>
          <a:xfrm>
            <a:off x="828250" y="1171375"/>
            <a:ext cx="7559550" cy="363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8"/>
                                        </p:tgtEl>
                                        <p:attrNameLst>
                                          <p:attrName>style.visibility</p:attrName>
                                        </p:attrNameLst>
                                      </p:cBhvr>
                                      <p:to>
                                        <p:strVal val="visible"/>
                                      </p:to>
                                    </p:set>
                                    <p:animEffect filter="fade" transition="in">
                                      <p:cBhvr>
                                        <p:cTn dur="1000"/>
                                        <p:tgtEl>
                                          <p:spTgt spid="5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2" name="Shape 5602"/>
        <p:cNvGrpSpPr/>
        <p:nvPr/>
      </p:nvGrpSpPr>
      <p:grpSpPr>
        <a:xfrm>
          <a:off x="0" y="0"/>
          <a:ext cx="0" cy="0"/>
          <a:chOff x="0" y="0"/>
          <a:chExt cx="0" cy="0"/>
        </a:xfrm>
      </p:grpSpPr>
      <p:sp>
        <p:nvSpPr>
          <p:cNvPr id="5603" name="Google Shape;5603;p73"/>
          <p:cNvSpPr txBox="1"/>
          <p:nvPr>
            <p:ph type="title"/>
          </p:nvPr>
        </p:nvSpPr>
        <p:spPr>
          <a:xfrm>
            <a:off x="713100" y="2657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Convert One Data Format into Another</a:t>
            </a:r>
            <a:endParaRPr sz="2800">
              <a:solidFill>
                <a:schemeClr val="accent2"/>
              </a:solidFill>
            </a:endParaRPr>
          </a:p>
        </p:txBody>
      </p:sp>
      <p:grpSp>
        <p:nvGrpSpPr>
          <p:cNvPr id="5604" name="Google Shape;5604;p73"/>
          <p:cNvGrpSpPr/>
          <p:nvPr/>
        </p:nvGrpSpPr>
        <p:grpSpPr>
          <a:xfrm>
            <a:off x="7126489" y="852727"/>
            <a:ext cx="883262" cy="242091"/>
            <a:chOff x="2300350" y="2601250"/>
            <a:chExt cx="2275275" cy="623625"/>
          </a:xfrm>
        </p:grpSpPr>
        <p:sp>
          <p:nvSpPr>
            <p:cNvPr id="5605" name="Google Shape;5605;p7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1" name="Google Shape;5611;p73"/>
          <p:cNvSpPr txBox="1"/>
          <p:nvPr>
            <p:ph type="title"/>
          </p:nvPr>
        </p:nvSpPr>
        <p:spPr>
          <a:xfrm>
            <a:off x="713100" y="6874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rPr>
              <a:t>- Using roboflow</a:t>
            </a:r>
            <a:endParaRPr sz="1800">
              <a:solidFill>
                <a:schemeClr val="accent2"/>
              </a:solidFill>
            </a:endParaRPr>
          </a:p>
        </p:txBody>
      </p:sp>
      <p:pic>
        <p:nvPicPr>
          <p:cNvPr descr="Import any annotation format and export to any other, meaning you can spend more time experimenting and less time wrestling with one-off conversion scripts for your object detection datasets.&#10;&#10;https://roboflow.com/formats&#10;&#10;For example, Convert COCO JSON to Pascal VOC XML or Tensorflow TFRecord&#10;&#10;26+ conversion options" id="5612" name="Google Shape;5612;p73" title="Convert Computer Vision Annotation Formats Tutorial">
            <a:hlinkClick r:id="rId3"/>
          </p:cNvPr>
          <p:cNvPicPr preferRelativeResize="0"/>
          <p:nvPr/>
        </p:nvPicPr>
        <p:blipFill>
          <a:blip r:embed="rId4">
            <a:alphaModFix/>
          </a:blip>
          <a:stretch>
            <a:fillRect/>
          </a:stretch>
        </p:blipFill>
        <p:spPr>
          <a:xfrm>
            <a:off x="839200" y="1151950"/>
            <a:ext cx="7465600" cy="3658200"/>
          </a:xfrm>
          <a:prstGeom prst="rect">
            <a:avLst/>
          </a:prstGeom>
          <a:noFill/>
          <a:ln>
            <a:noFill/>
          </a:ln>
        </p:spPr>
      </p:pic>
      <p:sp>
        <p:nvSpPr>
          <p:cNvPr id="5613" name="Google Shape;5613;p73"/>
          <p:cNvSpPr txBox="1"/>
          <p:nvPr>
            <p:ph idx="1" type="body"/>
          </p:nvPr>
        </p:nvSpPr>
        <p:spPr>
          <a:xfrm>
            <a:off x="839200" y="4738275"/>
            <a:ext cx="5000400" cy="33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chemeClr val="accent2"/>
                </a:solidFill>
              </a:rPr>
              <a:t>Another Video : </a:t>
            </a:r>
            <a:r>
              <a:rPr lang="en" sz="1600" u="sng">
                <a:solidFill>
                  <a:schemeClr val="hlink"/>
                </a:solidFill>
                <a:hlinkClick r:id="rId5"/>
              </a:rPr>
              <a:t>https://rb.gy/9owdyr</a:t>
            </a:r>
            <a:endParaRPr sz="16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2"/>
                                        </p:tgtEl>
                                        <p:attrNameLst>
                                          <p:attrName>style.visibility</p:attrName>
                                        </p:attrNameLst>
                                      </p:cBhvr>
                                      <p:to>
                                        <p:strVal val="visible"/>
                                      </p:to>
                                    </p:set>
                                    <p:animEffect filter="fade" transition="in">
                                      <p:cBhvr>
                                        <p:cTn dur="1000"/>
                                        <p:tgtEl>
                                          <p:spTgt spid="5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7" name="Shape 5617"/>
        <p:cNvGrpSpPr/>
        <p:nvPr/>
      </p:nvGrpSpPr>
      <p:grpSpPr>
        <a:xfrm>
          <a:off x="0" y="0"/>
          <a:ext cx="0" cy="0"/>
          <a:chOff x="0" y="0"/>
          <a:chExt cx="0" cy="0"/>
        </a:xfrm>
      </p:grpSpPr>
      <p:sp>
        <p:nvSpPr>
          <p:cNvPr id="5618" name="Google Shape;5618;p74"/>
          <p:cNvSpPr txBox="1"/>
          <p:nvPr>
            <p:ph type="title"/>
          </p:nvPr>
        </p:nvSpPr>
        <p:spPr>
          <a:xfrm>
            <a:off x="713100" y="2657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Convert One Data Format into Another</a:t>
            </a:r>
            <a:endParaRPr sz="2800">
              <a:solidFill>
                <a:schemeClr val="accent2"/>
              </a:solidFill>
            </a:endParaRPr>
          </a:p>
        </p:txBody>
      </p:sp>
      <p:grpSp>
        <p:nvGrpSpPr>
          <p:cNvPr id="5619" name="Google Shape;5619;p74"/>
          <p:cNvGrpSpPr/>
          <p:nvPr/>
        </p:nvGrpSpPr>
        <p:grpSpPr>
          <a:xfrm>
            <a:off x="7126489" y="852727"/>
            <a:ext cx="883262" cy="242091"/>
            <a:chOff x="2300350" y="2601250"/>
            <a:chExt cx="2275275" cy="623625"/>
          </a:xfrm>
        </p:grpSpPr>
        <p:sp>
          <p:nvSpPr>
            <p:cNvPr id="5620" name="Google Shape;5620;p7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6" name="Google Shape;5626;p74"/>
          <p:cNvSpPr txBox="1"/>
          <p:nvPr>
            <p:ph type="title"/>
          </p:nvPr>
        </p:nvSpPr>
        <p:spPr>
          <a:xfrm>
            <a:off x="713100" y="6874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rPr>
              <a:t>- Using code</a:t>
            </a:r>
            <a:endParaRPr sz="1800">
              <a:solidFill>
                <a:schemeClr val="accent2"/>
              </a:solidFill>
            </a:endParaRPr>
          </a:p>
        </p:txBody>
      </p:sp>
      <p:sp>
        <p:nvSpPr>
          <p:cNvPr id="5627" name="Google Shape;5627;p74"/>
          <p:cNvSpPr txBox="1"/>
          <p:nvPr>
            <p:ph idx="1" type="body"/>
          </p:nvPr>
        </p:nvSpPr>
        <p:spPr>
          <a:xfrm>
            <a:off x="1015075" y="1225600"/>
            <a:ext cx="964500" cy="4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900">
                <a:solidFill>
                  <a:schemeClr val="accent2"/>
                </a:solidFill>
              </a:rPr>
              <a:t>Step 1:</a:t>
            </a:r>
            <a:endParaRPr b="1" sz="1900">
              <a:solidFill>
                <a:schemeClr val="accent2"/>
              </a:solidFill>
            </a:endParaRPr>
          </a:p>
        </p:txBody>
      </p:sp>
      <p:sp>
        <p:nvSpPr>
          <p:cNvPr id="5628" name="Google Shape;5628;p74"/>
          <p:cNvSpPr/>
          <p:nvPr/>
        </p:nvSpPr>
        <p:spPr>
          <a:xfrm>
            <a:off x="2128075" y="1165750"/>
            <a:ext cx="2711100" cy="572700"/>
          </a:xfrm>
          <a:prstGeom prst="rect">
            <a:avLst/>
          </a:prstGeom>
          <a:solidFill>
            <a:srgbClr val="6C6C6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PT Sans"/>
                <a:ea typeface="PT Sans"/>
                <a:cs typeface="PT Sans"/>
                <a:sym typeface="PT Sans"/>
              </a:rPr>
              <a:t>pip install pylabel</a:t>
            </a:r>
            <a:endParaRPr b="1" sz="1500">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b="1" lang="en" sz="1500">
                <a:solidFill>
                  <a:schemeClr val="lt1"/>
                </a:solidFill>
                <a:latin typeface="PT Sans"/>
                <a:ea typeface="PT Sans"/>
                <a:cs typeface="PT Sans"/>
                <a:sym typeface="PT Sans"/>
              </a:rPr>
              <a:t>From </a:t>
            </a:r>
            <a:r>
              <a:rPr b="1" lang="en" sz="1500">
                <a:solidFill>
                  <a:schemeClr val="lt1"/>
                </a:solidFill>
                <a:latin typeface="PT Sans"/>
                <a:ea typeface="PT Sans"/>
                <a:cs typeface="PT Sans"/>
                <a:sym typeface="PT Sans"/>
              </a:rPr>
              <a:t>pylabel import importer</a:t>
            </a:r>
            <a:endParaRPr b="1" sz="1500">
              <a:solidFill>
                <a:schemeClr val="lt1"/>
              </a:solidFill>
              <a:latin typeface="PT Sans"/>
              <a:ea typeface="PT Sans"/>
              <a:cs typeface="PT Sans"/>
              <a:sym typeface="PT Sans"/>
            </a:endParaRPr>
          </a:p>
        </p:txBody>
      </p:sp>
      <p:pic>
        <p:nvPicPr>
          <p:cNvPr id="5629" name="Google Shape;5629;p74"/>
          <p:cNvPicPr preferRelativeResize="0"/>
          <p:nvPr/>
        </p:nvPicPr>
        <p:blipFill>
          <a:blip r:embed="rId3">
            <a:alphaModFix/>
          </a:blip>
          <a:stretch>
            <a:fillRect/>
          </a:stretch>
        </p:blipFill>
        <p:spPr>
          <a:xfrm>
            <a:off x="2128075" y="2065775"/>
            <a:ext cx="6552175" cy="2474600"/>
          </a:xfrm>
          <a:prstGeom prst="rect">
            <a:avLst/>
          </a:prstGeom>
          <a:noFill/>
          <a:ln>
            <a:noFill/>
          </a:ln>
        </p:spPr>
      </p:pic>
      <p:sp>
        <p:nvSpPr>
          <p:cNvPr id="5630" name="Google Shape;5630;p74"/>
          <p:cNvSpPr txBox="1"/>
          <p:nvPr>
            <p:ph idx="1" type="body"/>
          </p:nvPr>
        </p:nvSpPr>
        <p:spPr>
          <a:xfrm>
            <a:off x="1015075" y="2065775"/>
            <a:ext cx="964500" cy="4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900">
                <a:solidFill>
                  <a:schemeClr val="accent2"/>
                </a:solidFill>
              </a:rPr>
              <a:t>Step 2:</a:t>
            </a:r>
            <a:endParaRPr b="1" sz="1900">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4" name="Shape 5634"/>
        <p:cNvGrpSpPr/>
        <p:nvPr/>
      </p:nvGrpSpPr>
      <p:grpSpPr>
        <a:xfrm>
          <a:off x="0" y="0"/>
          <a:ext cx="0" cy="0"/>
          <a:chOff x="0" y="0"/>
          <a:chExt cx="0" cy="0"/>
        </a:xfrm>
      </p:grpSpPr>
      <p:sp>
        <p:nvSpPr>
          <p:cNvPr id="5635" name="Google Shape;5635;p75"/>
          <p:cNvSpPr txBox="1"/>
          <p:nvPr>
            <p:ph type="title"/>
          </p:nvPr>
        </p:nvSpPr>
        <p:spPr>
          <a:xfrm>
            <a:off x="713100" y="2657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Convert One Data Format into Another</a:t>
            </a:r>
            <a:endParaRPr sz="2800">
              <a:solidFill>
                <a:schemeClr val="accent2"/>
              </a:solidFill>
            </a:endParaRPr>
          </a:p>
        </p:txBody>
      </p:sp>
      <p:grpSp>
        <p:nvGrpSpPr>
          <p:cNvPr id="5636" name="Google Shape;5636;p75"/>
          <p:cNvGrpSpPr/>
          <p:nvPr/>
        </p:nvGrpSpPr>
        <p:grpSpPr>
          <a:xfrm>
            <a:off x="7126489" y="852727"/>
            <a:ext cx="883262" cy="242091"/>
            <a:chOff x="2300350" y="2601250"/>
            <a:chExt cx="2275275" cy="623625"/>
          </a:xfrm>
        </p:grpSpPr>
        <p:sp>
          <p:nvSpPr>
            <p:cNvPr id="5637" name="Google Shape;5637;p7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3" name="Google Shape;5643;p75"/>
          <p:cNvSpPr txBox="1"/>
          <p:nvPr>
            <p:ph type="title"/>
          </p:nvPr>
        </p:nvSpPr>
        <p:spPr>
          <a:xfrm>
            <a:off x="713100" y="6874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rPr>
              <a:t>- Using code</a:t>
            </a:r>
            <a:endParaRPr sz="1800">
              <a:solidFill>
                <a:schemeClr val="accent2"/>
              </a:solidFill>
            </a:endParaRPr>
          </a:p>
        </p:txBody>
      </p:sp>
      <p:sp>
        <p:nvSpPr>
          <p:cNvPr id="5644" name="Google Shape;5644;p75"/>
          <p:cNvSpPr txBox="1"/>
          <p:nvPr>
            <p:ph idx="1" type="body"/>
          </p:nvPr>
        </p:nvSpPr>
        <p:spPr>
          <a:xfrm>
            <a:off x="1015075" y="1225600"/>
            <a:ext cx="964500" cy="45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900">
                <a:solidFill>
                  <a:schemeClr val="accent2"/>
                </a:solidFill>
              </a:rPr>
              <a:t>Step 3:</a:t>
            </a:r>
            <a:endParaRPr b="1" sz="1900">
              <a:solidFill>
                <a:schemeClr val="accent2"/>
              </a:solidFill>
            </a:endParaRPr>
          </a:p>
        </p:txBody>
      </p:sp>
      <p:pic>
        <p:nvPicPr>
          <p:cNvPr id="5645" name="Google Shape;5645;p75"/>
          <p:cNvPicPr preferRelativeResize="0"/>
          <p:nvPr/>
        </p:nvPicPr>
        <p:blipFill>
          <a:blip r:embed="rId3">
            <a:alphaModFix/>
          </a:blip>
          <a:stretch>
            <a:fillRect/>
          </a:stretch>
        </p:blipFill>
        <p:spPr>
          <a:xfrm>
            <a:off x="1233975" y="1840900"/>
            <a:ext cx="7410099" cy="255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9" name="Shape 5649"/>
        <p:cNvGrpSpPr/>
        <p:nvPr/>
      </p:nvGrpSpPr>
      <p:grpSpPr>
        <a:xfrm>
          <a:off x="0" y="0"/>
          <a:ext cx="0" cy="0"/>
          <a:chOff x="0" y="0"/>
          <a:chExt cx="0" cy="0"/>
        </a:xfrm>
      </p:grpSpPr>
      <p:sp>
        <p:nvSpPr>
          <p:cNvPr id="5650" name="Google Shape;5650;p76"/>
          <p:cNvSpPr/>
          <p:nvPr/>
        </p:nvSpPr>
        <p:spPr>
          <a:xfrm>
            <a:off x="3210375" y="3329975"/>
            <a:ext cx="2346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6"/>
          <p:cNvSpPr txBox="1"/>
          <p:nvPr>
            <p:ph idx="1" type="subTitle"/>
          </p:nvPr>
        </p:nvSpPr>
        <p:spPr>
          <a:xfrm>
            <a:off x="3264150" y="3376775"/>
            <a:ext cx="2183100" cy="3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O3</a:t>
            </a:r>
            <a:endParaRPr/>
          </a:p>
        </p:txBody>
      </p:sp>
      <p:grpSp>
        <p:nvGrpSpPr>
          <p:cNvPr id="5652" name="Google Shape;5652;p76"/>
          <p:cNvGrpSpPr/>
          <p:nvPr/>
        </p:nvGrpSpPr>
        <p:grpSpPr>
          <a:xfrm rot="10800000">
            <a:off x="2130739" y="4336003"/>
            <a:ext cx="883262" cy="242091"/>
            <a:chOff x="2300350" y="2601250"/>
            <a:chExt cx="2275275" cy="623625"/>
          </a:xfrm>
        </p:grpSpPr>
        <p:sp>
          <p:nvSpPr>
            <p:cNvPr id="5653" name="Google Shape;5653;p7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76"/>
          <p:cNvGrpSpPr/>
          <p:nvPr/>
        </p:nvGrpSpPr>
        <p:grpSpPr>
          <a:xfrm flipH="1" rot="-5400000">
            <a:off x="3660496" y="4881980"/>
            <a:ext cx="1823016" cy="296643"/>
            <a:chOff x="7857346" y="3902355"/>
            <a:chExt cx="1823016" cy="296643"/>
          </a:xfrm>
        </p:grpSpPr>
        <p:sp>
          <p:nvSpPr>
            <p:cNvPr id="5660" name="Google Shape;5660;p7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76"/>
          <p:cNvGrpSpPr/>
          <p:nvPr/>
        </p:nvGrpSpPr>
        <p:grpSpPr>
          <a:xfrm rot="5400000">
            <a:off x="2421400" y="552075"/>
            <a:ext cx="98902" cy="553090"/>
            <a:chOff x="4898850" y="4820550"/>
            <a:chExt cx="98902" cy="553090"/>
          </a:xfrm>
        </p:grpSpPr>
        <p:sp>
          <p:nvSpPr>
            <p:cNvPr id="5667" name="Google Shape;5667;p7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76"/>
          <p:cNvGrpSpPr/>
          <p:nvPr/>
        </p:nvGrpSpPr>
        <p:grpSpPr>
          <a:xfrm>
            <a:off x="4505167" y="564628"/>
            <a:ext cx="1105976" cy="133969"/>
            <a:chOff x="8183182" y="663852"/>
            <a:chExt cx="1475028" cy="178673"/>
          </a:xfrm>
        </p:grpSpPr>
        <p:grpSp>
          <p:nvGrpSpPr>
            <p:cNvPr id="5673" name="Google Shape;5673;p76"/>
            <p:cNvGrpSpPr/>
            <p:nvPr/>
          </p:nvGrpSpPr>
          <p:grpSpPr>
            <a:xfrm>
              <a:off x="8183182" y="774425"/>
              <a:ext cx="1178025" cy="68100"/>
              <a:chOff x="2024450" y="204150"/>
              <a:chExt cx="1178025" cy="68100"/>
            </a:xfrm>
          </p:grpSpPr>
          <p:sp>
            <p:nvSpPr>
              <p:cNvPr id="5674" name="Google Shape;5674;p7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76"/>
            <p:cNvGrpSpPr/>
            <p:nvPr/>
          </p:nvGrpSpPr>
          <p:grpSpPr>
            <a:xfrm>
              <a:off x="8480185" y="663852"/>
              <a:ext cx="1178025" cy="68100"/>
              <a:chOff x="2024450" y="204150"/>
              <a:chExt cx="1178025" cy="68100"/>
            </a:xfrm>
          </p:grpSpPr>
          <p:sp>
            <p:nvSpPr>
              <p:cNvPr id="5685" name="Google Shape;5685;p7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5" name="Google Shape;5695;p76"/>
          <p:cNvGrpSpPr/>
          <p:nvPr/>
        </p:nvGrpSpPr>
        <p:grpSpPr>
          <a:xfrm>
            <a:off x="5447301" y="4536119"/>
            <a:ext cx="1252897" cy="51000"/>
            <a:chOff x="2915381" y="4104819"/>
            <a:chExt cx="1252897" cy="51000"/>
          </a:xfrm>
        </p:grpSpPr>
        <p:sp>
          <p:nvSpPr>
            <p:cNvPr id="5696" name="Google Shape;5696;p7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0" name="Google Shape;5710;p76"/>
          <p:cNvSpPr txBox="1"/>
          <p:nvPr>
            <p:ph type="ctrTitle"/>
          </p:nvPr>
        </p:nvSpPr>
        <p:spPr>
          <a:xfrm>
            <a:off x="1317600" y="1193625"/>
            <a:ext cx="6508800" cy="17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800">
                <a:solidFill>
                  <a:schemeClr val="accent2"/>
                </a:solidFill>
              </a:rPr>
              <a:t>Correcting quality</a:t>
            </a:r>
            <a:r>
              <a:rPr lang="en" sz="7700"/>
              <a:t> </a:t>
            </a:r>
            <a:r>
              <a:rPr lang="en" sz="5000"/>
              <a:t>issues in data</a:t>
            </a:r>
            <a:endParaRPr sz="5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4" name="Shape 5714"/>
        <p:cNvGrpSpPr/>
        <p:nvPr/>
      </p:nvGrpSpPr>
      <p:grpSpPr>
        <a:xfrm>
          <a:off x="0" y="0"/>
          <a:ext cx="0" cy="0"/>
          <a:chOff x="0" y="0"/>
          <a:chExt cx="0" cy="0"/>
        </a:xfrm>
      </p:grpSpPr>
      <p:sp>
        <p:nvSpPr>
          <p:cNvPr id="5715" name="Google Shape;5715;p77"/>
          <p:cNvSpPr txBox="1"/>
          <p:nvPr>
            <p:ph type="title"/>
          </p:nvPr>
        </p:nvSpPr>
        <p:spPr>
          <a:xfrm>
            <a:off x="580150" y="1113350"/>
            <a:ext cx="440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Error  </a:t>
            </a:r>
            <a:r>
              <a:rPr lang="en">
                <a:solidFill>
                  <a:schemeClr val="accent2"/>
                </a:solidFill>
              </a:rPr>
              <a:t>Correction</a:t>
            </a:r>
            <a:endParaRPr>
              <a:solidFill>
                <a:schemeClr val="accent2"/>
              </a:solidFill>
            </a:endParaRPr>
          </a:p>
        </p:txBody>
      </p:sp>
      <p:sp>
        <p:nvSpPr>
          <p:cNvPr id="5716" name="Google Shape;5716;p77"/>
          <p:cNvSpPr txBox="1"/>
          <p:nvPr>
            <p:ph idx="1" type="subTitle"/>
          </p:nvPr>
        </p:nvSpPr>
        <p:spPr>
          <a:xfrm>
            <a:off x="524975" y="1697275"/>
            <a:ext cx="4768200" cy="6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corruption refers to any unwanted change that happens to the data while being transmitted or processed</a:t>
            </a:r>
            <a:endParaRPr/>
          </a:p>
        </p:txBody>
      </p:sp>
      <p:pic>
        <p:nvPicPr>
          <p:cNvPr id="5717" name="Google Shape;5717;p77"/>
          <p:cNvPicPr preferRelativeResize="0"/>
          <p:nvPr/>
        </p:nvPicPr>
        <p:blipFill rotWithShape="1">
          <a:blip r:embed="rId3">
            <a:alphaModFix/>
          </a:blip>
          <a:srcRect b="0" l="15592" r="15598" t="0"/>
          <a:stretch/>
        </p:blipFill>
        <p:spPr>
          <a:xfrm>
            <a:off x="5474725" y="1307063"/>
            <a:ext cx="2727600" cy="2730300"/>
          </a:xfrm>
          <a:prstGeom prst="ellipse">
            <a:avLst/>
          </a:prstGeom>
          <a:noFill/>
          <a:ln>
            <a:noFill/>
          </a:ln>
          <a:effectLst>
            <a:outerShdw blurRad="657225" rotWithShape="0" algn="bl">
              <a:schemeClr val="accent2">
                <a:alpha val="40000"/>
              </a:schemeClr>
            </a:outerShdw>
          </a:effectLst>
        </p:spPr>
      </p:pic>
      <p:sp>
        <p:nvSpPr>
          <p:cNvPr id="5718" name="Google Shape;5718;p77"/>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7"/>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77"/>
          <p:cNvGrpSpPr/>
          <p:nvPr/>
        </p:nvGrpSpPr>
        <p:grpSpPr>
          <a:xfrm rot="10800000">
            <a:off x="7471439" y="3616978"/>
            <a:ext cx="883262" cy="242091"/>
            <a:chOff x="2300350" y="2601250"/>
            <a:chExt cx="2275275" cy="623625"/>
          </a:xfrm>
        </p:grpSpPr>
        <p:sp>
          <p:nvSpPr>
            <p:cNvPr id="5721" name="Google Shape;5721;p7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77"/>
          <p:cNvGrpSpPr/>
          <p:nvPr/>
        </p:nvGrpSpPr>
        <p:grpSpPr>
          <a:xfrm rot="5400000">
            <a:off x="2345200" y="704475"/>
            <a:ext cx="98902" cy="553090"/>
            <a:chOff x="4898850" y="4820550"/>
            <a:chExt cx="98902" cy="553090"/>
          </a:xfrm>
        </p:grpSpPr>
        <p:sp>
          <p:nvSpPr>
            <p:cNvPr id="5728" name="Google Shape;5728;p7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77"/>
          <p:cNvGrpSpPr/>
          <p:nvPr/>
        </p:nvGrpSpPr>
        <p:grpSpPr>
          <a:xfrm>
            <a:off x="2596239" y="3820728"/>
            <a:ext cx="883262" cy="242091"/>
            <a:chOff x="2300350" y="2601250"/>
            <a:chExt cx="2275275" cy="623625"/>
          </a:xfrm>
        </p:grpSpPr>
        <p:sp>
          <p:nvSpPr>
            <p:cNvPr id="5734" name="Google Shape;5734;p7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77"/>
          <p:cNvGrpSpPr/>
          <p:nvPr/>
        </p:nvGrpSpPr>
        <p:grpSpPr>
          <a:xfrm>
            <a:off x="4762192" y="4297866"/>
            <a:ext cx="1105976" cy="133969"/>
            <a:chOff x="8183182" y="663852"/>
            <a:chExt cx="1475028" cy="178673"/>
          </a:xfrm>
        </p:grpSpPr>
        <p:grpSp>
          <p:nvGrpSpPr>
            <p:cNvPr id="5741" name="Google Shape;5741;p77"/>
            <p:cNvGrpSpPr/>
            <p:nvPr/>
          </p:nvGrpSpPr>
          <p:grpSpPr>
            <a:xfrm>
              <a:off x="8183182" y="774425"/>
              <a:ext cx="1178025" cy="68100"/>
              <a:chOff x="2024450" y="204150"/>
              <a:chExt cx="1178025" cy="68100"/>
            </a:xfrm>
          </p:grpSpPr>
          <p:sp>
            <p:nvSpPr>
              <p:cNvPr id="5742" name="Google Shape;5742;p7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7"/>
            <p:cNvGrpSpPr/>
            <p:nvPr/>
          </p:nvGrpSpPr>
          <p:grpSpPr>
            <a:xfrm>
              <a:off x="8480185" y="663852"/>
              <a:ext cx="1178025" cy="68100"/>
              <a:chOff x="2024450" y="204150"/>
              <a:chExt cx="1178025" cy="68100"/>
            </a:xfrm>
          </p:grpSpPr>
          <p:sp>
            <p:nvSpPr>
              <p:cNvPr id="5753" name="Google Shape;5753;p7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63" name="Google Shape;5763;p77"/>
          <p:cNvSpPr txBox="1"/>
          <p:nvPr>
            <p:ph idx="1" type="subTitle"/>
          </p:nvPr>
        </p:nvSpPr>
        <p:spPr>
          <a:xfrm>
            <a:off x="580150" y="2323650"/>
            <a:ext cx="4401600" cy="49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How to correct errors in data in a form of a table?</a:t>
            </a:r>
            <a:endParaRPr b="1"/>
          </a:p>
          <a:p>
            <a:pPr indent="0" lvl="0" marL="0" rtl="0" algn="l">
              <a:spcBef>
                <a:spcPts val="0"/>
              </a:spcBef>
              <a:spcAft>
                <a:spcPts val="0"/>
              </a:spcAft>
              <a:buNone/>
            </a:pPr>
            <a:r>
              <a:rPr b="1" lang="en"/>
              <a:t>We have two:</a:t>
            </a:r>
            <a:endParaRPr b="1"/>
          </a:p>
        </p:txBody>
      </p:sp>
      <p:sp>
        <p:nvSpPr>
          <p:cNvPr id="5764" name="Google Shape;5764;p77"/>
          <p:cNvSpPr txBox="1"/>
          <p:nvPr>
            <p:ph idx="1" type="subTitle"/>
          </p:nvPr>
        </p:nvSpPr>
        <p:spPr>
          <a:xfrm>
            <a:off x="644750" y="2921950"/>
            <a:ext cx="1851300" cy="8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The first approach uses an existing tool like Microsoft Excel</a:t>
            </a:r>
            <a:endParaRPr b="1"/>
          </a:p>
        </p:txBody>
      </p:sp>
      <p:sp>
        <p:nvSpPr>
          <p:cNvPr id="5765" name="Google Shape;5765;p77"/>
          <p:cNvSpPr txBox="1"/>
          <p:nvPr>
            <p:ph idx="1" type="subTitle"/>
          </p:nvPr>
        </p:nvSpPr>
        <p:spPr>
          <a:xfrm>
            <a:off x="3059738" y="2974450"/>
            <a:ext cx="1851300" cy="79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The second approach uses programming.</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1" name="Shape 5361"/>
        <p:cNvGrpSpPr/>
        <p:nvPr/>
      </p:nvGrpSpPr>
      <p:grpSpPr>
        <a:xfrm>
          <a:off x="0" y="0"/>
          <a:ext cx="0" cy="0"/>
          <a:chOff x="0" y="0"/>
          <a:chExt cx="0" cy="0"/>
        </a:xfrm>
      </p:grpSpPr>
      <p:sp>
        <p:nvSpPr>
          <p:cNvPr id="5362" name="Google Shape;5362;p60"/>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What Are Annotations/Labels?</a:t>
            </a:r>
            <a:endParaRPr sz="2800">
              <a:solidFill>
                <a:schemeClr val="accent2"/>
              </a:solidFill>
            </a:endParaRPr>
          </a:p>
        </p:txBody>
      </p:sp>
      <p:sp>
        <p:nvSpPr>
          <p:cNvPr id="5363" name="Google Shape;5363;p60"/>
          <p:cNvSpPr txBox="1"/>
          <p:nvPr>
            <p:ph idx="1" type="body"/>
          </p:nvPr>
        </p:nvSpPr>
        <p:spPr>
          <a:xfrm>
            <a:off x="713100" y="1187700"/>
            <a:ext cx="77178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accent2"/>
                </a:solidFill>
              </a:rPr>
              <a:t>Image annotation</a:t>
            </a:r>
            <a:r>
              <a:rPr lang="en" sz="1400">
                <a:solidFill>
                  <a:schemeClr val="accent2"/>
                </a:solidFill>
              </a:rPr>
              <a:t> </a:t>
            </a:r>
            <a:r>
              <a:rPr lang="en" sz="1500">
                <a:solidFill>
                  <a:schemeClr val="accent2"/>
                </a:solidFill>
              </a:rPr>
              <a:t>is the task of labeling digital images, typically involving human input and, in some cases, computer-assisted help.</a:t>
            </a:r>
            <a:endParaRPr sz="1500">
              <a:solidFill>
                <a:schemeClr val="accent2"/>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accent2"/>
              </a:solidFill>
            </a:endParaRPr>
          </a:p>
          <a:p>
            <a:pPr indent="0" lvl="0" marL="0" rtl="0" algn="l">
              <a:lnSpc>
                <a:spcPct val="115000"/>
              </a:lnSpc>
              <a:spcBef>
                <a:spcPts val="0"/>
              </a:spcBef>
              <a:spcAft>
                <a:spcPts val="0"/>
              </a:spcAft>
              <a:buNone/>
            </a:pPr>
            <a:r>
              <a:rPr lang="en" sz="1300"/>
              <a:t>Labels are predetermined by a machine learning (ML) engineer and are chosen to give the computer vision model information about the objects present in the image.</a:t>
            </a:r>
            <a:endParaRPr sz="1300"/>
          </a:p>
          <a:p>
            <a:pPr indent="0" lvl="0" marL="0" rtl="0" algn="l">
              <a:lnSpc>
                <a:spcPct val="115000"/>
              </a:lnSpc>
              <a:spcBef>
                <a:spcPts val="1200"/>
              </a:spcBef>
              <a:spcAft>
                <a:spcPts val="0"/>
              </a:spcAft>
              <a:buNone/>
            </a:pPr>
            <a:r>
              <a:rPr lang="en" sz="1300"/>
              <a:t>Following that, a machine learning algorithm—often referred to as training a model—is given the output data, also known as structured data.</a:t>
            </a:r>
            <a:endParaRPr sz="1300"/>
          </a:p>
          <a:p>
            <a:pPr indent="0" lvl="0" marL="457200" rtl="0" algn="l">
              <a:lnSpc>
                <a:spcPct val="115000"/>
              </a:lnSpc>
              <a:spcBef>
                <a:spcPts val="1200"/>
              </a:spcBef>
              <a:spcAft>
                <a:spcPts val="0"/>
              </a:spcAft>
              <a:buNone/>
            </a:pPr>
            <a:r>
              <a:rPr b="1" lang="en" sz="1500"/>
              <a:t>1. Manual Data Annotation/Labeling: </a:t>
            </a:r>
            <a:r>
              <a:rPr lang="en" sz="1300"/>
              <a:t>involves human annotators who manually review and label data points according to predefined criteria or guidelines.</a:t>
            </a:r>
            <a:endParaRPr sz="1300"/>
          </a:p>
          <a:p>
            <a:pPr indent="0" lvl="0" marL="457200" rtl="0" algn="l">
              <a:lnSpc>
                <a:spcPct val="115000"/>
              </a:lnSpc>
              <a:spcBef>
                <a:spcPts val="1200"/>
              </a:spcBef>
              <a:spcAft>
                <a:spcPts val="0"/>
              </a:spcAft>
              <a:buNone/>
            </a:pPr>
            <a:r>
              <a:rPr b="1" lang="en" sz="1500"/>
              <a:t>2. Automatic Data Annotation/Labeling:</a:t>
            </a:r>
            <a:r>
              <a:rPr lang="en" sz="1300"/>
              <a:t>The process by which a computer system automatically provides metadata to the data in the form of captions or keywords.</a:t>
            </a:r>
            <a:endParaRPr sz="1300"/>
          </a:p>
          <a:p>
            <a:pPr indent="0" lvl="0" marL="457200" rtl="0" algn="l">
              <a:spcBef>
                <a:spcPts val="1200"/>
              </a:spcBef>
              <a:spcAft>
                <a:spcPts val="0"/>
              </a:spcAft>
              <a:buNone/>
            </a:pPr>
            <a:r>
              <a:t/>
            </a:r>
            <a:endParaRPr sz="1500"/>
          </a:p>
          <a:p>
            <a:pPr indent="0" lvl="0" marL="0" rtl="0" algn="l">
              <a:spcBef>
                <a:spcPts val="1200"/>
              </a:spcBef>
              <a:spcAft>
                <a:spcPts val="1200"/>
              </a:spcAft>
              <a:buNone/>
            </a:pPr>
            <a:r>
              <a:t/>
            </a:r>
            <a:endParaRPr/>
          </a:p>
        </p:txBody>
      </p:sp>
      <p:grpSp>
        <p:nvGrpSpPr>
          <p:cNvPr id="5364" name="Google Shape;5364;p60"/>
          <p:cNvGrpSpPr/>
          <p:nvPr/>
        </p:nvGrpSpPr>
        <p:grpSpPr>
          <a:xfrm>
            <a:off x="7126489" y="852727"/>
            <a:ext cx="883262" cy="242091"/>
            <a:chOff x="2300350" y="2601250"/>
            <a:chExt cx="2275275" cy="623625"/>
          </a:xfrm>
        </p:grpSpPr>
        <p:sp>
          <p:nvSpPr>
            <p:cNvPr id="5365" name="Google Shape;5365;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9" name="Shape 5769"/>
        <p:cNvGrpSpPr/>
        <p:nvPr/>
      </p:nvGrpSpPr>
      <p:grpSpPr>
        <a:xfrm>
          <a:off x="0" y="0"/>
          <a:ext cx="0" cy="0"/>
          <a:chOff x="0" y="0"/>
          <a:chExt cx="0" cy="0"/>
        </a:xfrm>
      </p:grpSpPr>
      <p:sp>
        <p:nvSpPr>
          <p:cNvPr id="5770" name="Google Shape;5770;p78"/>
          <p:cNvSpPr/>
          <p:nvPr/>
        </p:nvSpPr>
        <p:spPr>
          <a:xfrm>
            <a:off x="5268200" y="3830950"/>
            <a:ext cx="25341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8"/>
          <p:cNvSpPr/>
          <p:nvPr/>
        </p:nvSpPr>
        <p:spPr>
          <a:xfrm>
            <a:off x="5268200" y="1963844"/>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Exo"/>
              <a:ea typeface="Exo"/>
              <a:cs typeface="Exo"/>
              <a:sym typeface="Exo"/>
            </a:endParaRPr>
          </a:p>
        </p:txBody>
      </p:sp>
      <p:sp>
        <p:nvSpPr>
          <p:cNvPr id="5772" name="Google Shape;5772;p78"/>
          <p:cNvSpPr/>
          <p:nvPr/>
        </p:nvSpPr>
        <p:spPr>
          <a:xfrm>
            <a:off x="1442050" y="3830944"/>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8"/>
          <p:cNvSpPr/>
          <p:nvPr/>
        </p:nvSpPr>
        <p:spPr>
          <a:xfrm>
            <a:off x="1521400" y="194188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8"/>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Error Correction</a:t>
            </a:r>
            <a:r>
              <a:rPr lang="en" sz="3200"/>
              <a:t> </a:t>
            </a:r>
            <a:r>
              <a:rPr lang="en">
                <a:solidFill>
                  <a:schemeClr val="accent2"/>
                </a:solidFill>
              </a:rPr>
              <a:t>Using Microsoft Excel</a:t>
            </a:r>
            <a:endParaRPr sz="3200">
              <a:solidFill>
                <a:schemeClr val="accent2"/>
              </a:solidFill>
            </a:endParaRPr>
          </a:p>
        </p:txBody>
      </p:sp>
      <p:sp>
        <p:nvSpPr>
          <p:cNvPr id="5775" name="Google Shape;5775;p78"/>
          <p:cNvSpPr txBox="1"/>
          <p:nvPr>
            <p:ph idx="2" type="title"/>
          </p:nvPr>
        </p:nvSpPr>
        <p:spPr>
          <a:xfrm>
            <a:off x="1584850" y="2004730"/>
            <a:ext cx="22335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Excel Sorting</a:t>
            </a:r>
            <a:endParaRPr/>
          </a:p>
        </p:txBody>
      </p:sp>
      <p:sp>
        <p:nvSpPr>
          <p:cNvPr id="5776" name="Google Shape;5776;p78"/>
          <p:cNvSpPr txBox="1"/>
          <p:nvPr>
            <p:ph idx="1" type="subTitle"/>
          </p:nvPr>
        </p:nvSpPr>
        <p:spPr>
          <a:xfrm>
            <a:off x="1521400" y="2428463"/>
            <a:ext cx="2534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Sort Ascending and Sort Descending commands can be used to sort ranges</a:t>
            </a:r>
            <a:endParaRPr/>
          </a:p>
        </p:txBody>
      </p:sp>
      <p:sp>
        <p:nvSpPr>
          <p:cNvPr id="5777" name="Google Shape;5777;p78"/>
          <p:cNvSpPr txBox="1"/>
          <p:nvPr>
            <p:ph idx="3" type="title"/>
          </p:nvPr>
        </p:nvSpPr>
        <p:spPr>
          <a:xfrm>
            <a:off x="1584850" y="1367557"/>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778" name="Google Shape;5778;p78"/>
          <p:cNvSpPr txBox="1"/>
          <p:nvPr>
            <p:ph idx="4" type="title"/>
          </p:nvPr>
        </p:nvSpPr>
        <p:spPr>
          <a:xfrm>
            <a:off x="5347550" y="2026693"/>
            <a:ext cx="2201700" cy="274200"/>
          </a:xfrm>
          <a:prstGeom prst="rect">
            <a:avLst/>
          </a:prstGeom>
        </p:spPr>
        <p:txBody>
          <a:bodyPr anchorCtr="0" anchor="ctr" bIns="91425" lIns="91425" spcFirstLastPara="1" rIns="91425" wrap="square" tIns="91425">
            <a:noAutofit/>
          </a:bodyPr>
          <a:lstStyle/>
          <a:p>
            <a:pPr indent="0" lvl="0" marL="0" rtl="0" algn="ctr">
              <a:lnSpc>
                <a:spcPct val="162500"/>
              </a:lnSpc>
              <a:spcBef>
                <a:spcPts val="2400"/>
              </a:spcBef>
              <a:spcAft>
                <a:spcPts val="1800"/>
              </a:spcAft>
              <a:buNone/>
            </a:pPr>
            <a:r>
              <a:rPr lang="en"/>
              <a:t>Excel Text </a:t>
            </a:r>
            <a:endParaRPr/>
          </a:p>
        </p:txBody>
      </p:sp>
      <p:sp>
        <p:nvSpPr>
          <p:cNvPr id="5779" name="Google Shape;5779;p78"/>
          <p:cNvSpPr txBox="1"/>
          <p:nvPr>
            <p:ph idx="5" type="subTitle"/>
          </p:nvPr>
        </p:nvSpPr>
        <p:spPr>
          <a:xfrm>
            <a:off x="5347550" y="2494379"/>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to Column</a:t>
            </a:r>
            <a:endParaRPr/>
          </a:p>
          <a:p>
            <a:pPr indent="0" lvl="0" marL="0" rtl="0" algn="ctr">
              <a:spcBef>
                <a:spcPts val="0"/>
              </a:spcBef>
              <a:spcAft>
                <a:spcPts val="0"/>
              </a:spcAft>
              <a:buNone/>
            </a:pPr>
            <a:r>
              <a:rPr lang="en"/>
              <a:t>Change Case</a:t>
            </a:r>
            <a:endParaRPr/>
          </a:p>
          <a:p>
            <a:pPr indent="0" lvl="0" marL="0" rtl="0" algn="ctr">
              <a:spcBef>
                <a:spcPts val="0"/>
              </a:spcBef>
              <a:spcAft>
                <a:spcPts val="0"/>
              </a:spcAft>
              <a:buNone/>
            </a:pPr>
            <a:r>
              <a:rPr lang="en"/>
              <a:t>Find and Replace</a:t>
            </a:r>
            <a:endParaRPr/>
          </a:p>
        </p:txBody>
      </p:sp>
      <p:sp>
        <p:nvSpPr>
          <p:cNvPr id="5780" name="Google Shape;5780;p78"/>
          <p:cNvSpPr txBox="1"/>
          <p:nvPr>
            <p:ph idx="6" type="title"/>
          </p:nvPr>
        </p:nvSpPr>
        <p:spPr>
          <a:xfrm>
            <a:off x="5347550" y="1389519"/>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781" name="Google Shape;5781;p78"/>
          <p:cNvSpPr txBox="1"/>
          <p:nvPr>
            <p:ph idx="7" type="title"/>
          </p:nvPr>
        </p:nvSpPr>
        <p:spPr>
          <a:xfrm>
            <a:off x="1521400" y="3893788"/>
            <a:ext cx="23604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Remove Duplicates</a:t>
            </a:r>
            <a:endParaRPr/>
          </a:p>
        </p:txBody>
      </p:sp>
      <p:sp>
        <p:nvSpPr>
          <p:cNvPr id="5782" name="Google Shape;5782;p78"/>
          <p:cNvSpPr txBox="1"/>
          <p:nvPr>
            <p:ph idx="8" type="subTitle"/>
          </p:nvPr>
        </p:nvSpPr>
        <p:spPr>
          <a:xfrm>
            <a:off x="1521400" y="4302391"/>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Duplicating data might occasionally be helpful</a:t>
            </a:r>
            <a:endParaRPr/>
          </a:p>
        </p:txBody>
      </p:sp>
      <p:sp>
        <p:nvSpPr>
          <p:cNvPr id="5783" name="Google Shape;5783;p78"/>
          <p:cNvSpPr txBox="1"/>
          <p:nvPr>
            <p:ph idx="9" type="title"/>
          </p:nvPr>
        </p:nvSpPr>
        <p:spPr>
          <a:xfrm>
            <a:off x="1521400" y="3256619"/>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784" name="Google Shape;5784;p78"/>
          <p:cNvSpPr txBox="1"/>
          <p:nvPr>
            <p:ph idx="13" type="title"/>
          </p:nvPr>
        </p:nvSpPr>
        <p:spPr>
          <a:xfrm>
            <a:off x="5049500" y="3884800"/>
            <a:ext cx="29715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Conditional Formatting</a:t>
            </a:r>
            <a:endParaRPr/>
          </a:p>
        </p:txBody>
      </p:sp>
      <p:sp>
        <p:nvSpPr>
          <p:cNvPr id="5785" name="Google Shape;5785;p78"/>
          <p:cNvSpPr txBox="1"/>
          <p:nvPr>
            <p:ph idx="14" type="subTitle"/>
          </p:nvPr>
        </p:nvSpPr>
        <p:spPr>
          <a:xfrm>
            <a:off x="5505350" y="4302394"/>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Delete all formatting</a:t>
            </a:r>
            <a:endParaRPr sz="1200">
              <a:solidFill>
                <a:srgbClr val="272C37"/>
              </a:solidFill>
              <a:highlight>
                <a:srgbClr val="FFFFFF"/>
              </a:highlight>
              <a:latin typeface="Roboto"/>
              <a:ea typeface="Roboto"/>
              <a:cs typeface="Roboto"/>
              <a:sym typeface="Roboto"/>
            </a:endParaRPr>
          </a:p>
          <a:p>
            <a:pPr indent="0" lvl="0" marL="0" rtl="0" algn="ctr">
              <a:spcBef>
                <a:spcPts val="0"/>
              </a:spcBef>
              <a:spcAft>
                <a:spcPts val="0"/>
              </a:spcAft>
              <a:buNone/>
            </a:pPr>
            <a:r>
              <a:rPr lang="en"/>
              <a:t>Highlight errors</a:t>
            </a:r>
            <a:endParaRPr/>
          </a:p>
        </p:txBody>
      </p:sp>
      <p:sp>
        <p:nvSpPr>
          <p:cNvPr id="5786" name="Google Shape;5786;p78"/>
          <p:cNvSpPr txBox="1"/>
          <p:nvPr>
            <p:ph idx="15" type="title"/>
          </p:nvPr>
        </p:nvSpPr>
        <p:spPr>
          <a:xfrm>
            <a:off x="5505350" y="3256591"/>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5787" name="Google Shape;5787;p78"/>
          <p:cNvGrpSpPr/>
          <p:nvPr/>
        </p:nvGrpSpPr>
        <p:grpSpPr>
          <a:xfrm>
            <a:off x="7812807" y="997962"/>
            <a:ext cx="1520982" cy="302065"/>
            <a:chOff x="5642557" y="-150670"/>
            <a:chExt cx="1520982" cy="302065"/>
          </a:xfrm>
        </p:grpSpPr>
        <p:sp>
          <p:nvSpPr>
            <p:cNvPr id="5788" name="Google Shape;5788;p7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6" name="Shape 5796"/>
        <p:cNvGrpSpPr/>
        <p:nvPr/>
      </p:nvGrpSpPr>
      <p:grpSpPr>
        <a:xfrm>
          <a:off x="0" y="0"/>
          <a:ext cx="0" cy="0"/>
          <a:chOff x="0" y="0"/>
          <a:chExt cx="0" cy="0"/>
        </a:xfrm>
      </p:grpSpPr>
      <p:sp>
        <p:nvSpPr>
          <p:cNvPr id="5797" name="Google Shape;5797;p79"/>
          <p:cNvSpPr/>
          <p:nvPr/>
        </p:nvSpPr>
        <p:spPr>
          <a:xfrm>
            <a:off x="713100" y="2073675"/>
            <a:ext cx="3695700" cy="17388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9"/>
          <p:cNvSpPr txBox="1"/>
          <p:nvPr>
            <p:ph type="title"/>
          </p:nvPr>
        </p:nvSpPr>
        <p:spPr>
          <a:xfrm>
            <a:off x="713100" y="965477"/>
            <a:ext cx="771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Excel</a:t>
            </a:r>
            <a:r>
              <a:rPr lang="en" sz="1800"/>
              <a:t> </a:t>
            </a:r>
            <a:r>
              <a:rPr lang="en"/>
              <a:t> </a:t>
            </a:r>
            <a:r>
              <a:rPr lang="en">
                <a:solidFill>
                  <a:schemeClr val="accent2"/>
                </a:solidFill>
              </a:rPr>
              <a:t>Sorting</a:t>
            </a:r>
            <a:endParaRPr>
              <a:solidFill>
                <a:schemeClr val="accent2"/>
              </a:solidFill>
            </a:endParaRPr>
          </a:p>
        </p:txBody>
      </p:sp>
      <p:sp>
        <p:nvSpPr>
          <p:cNvPr id="5799" name="Google Shape;5799;p79"/>
          <p:cNvSpPr txBox="1"/>
          <p:nvPr>
            <p:ph idx="1" type="subTitle"/>
          </p:nvPr>
        </p:nvSpPr>
        <p:spPr>
          <a:xfrm>
            <a:off x="1012025" y="2340063"/>
            <a:ext cx="4083300" cy="12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1. Select A2:A21</a:t>
            </a:r>
            <a:r>
              <a:rPr lang="en">
                <a:solidFill>
                  <a:schemeClr val="dk1"/>
                </a:solidFill>
              </a:rPr>
              <a:t> </a:t>
            </a:r>
            <a:endParaRPr>
              <a:solidFill>
                <a:schemeClr val="dk1"/>
              </a:solidFill>
            </a:endParaRPr>
          </a:p>
          <a:p>
            <a:pPr indent="0" lvl="0" marL="0" marR="0" rtl="0" algn="l">
              <a:lnSpc>
                <a:spcPct val="100000"/>
              </a:lnSpc>
              <a:spcBef>
                <a:spcPts val="0"/>
              </a:spcBef>
              <a:spcAft>
                <a:spcPts val="0"/>
              </a:spcAft>
              <a:buNone/>
            </a:pPr>
            <a:r>
              <a:rPr b="1" lang="en" sz="2000">
                <a:solidFill>
                  <a:schemeClr val="dk1"/>
                </a:solidFill>
                <a:latin typeface="Exo"/>
                <a:ea typeface="Exo"/>
                <a:cs typeface="Exo"/>
                <a:sym typeface="Exo"/>
              </a:rPr>
              <a:t>2. Click on the </a:t>
            </a:r>
            <a:endParaRPr b="1" sz="2000">
              <a:solidFill>
                <a:schemeClr val="dk1"/>
              </a:solidFill>
              <a:latin typeface="Exo"/>
              <a:ea typeface="Exo"/>
              <a:cs typeface="Exo"/>
              <a:sym typeface="Exo"/>
            </a:endParaRPr>
          </a:p>
          <a:p>
            <a:pPr indent="0" lvl="0" marL="0" marR="0" rtl="0" algn="l">
              <a:lnSpc>
                <a:spcPct val="100000"/>
              </a:lnSpc>
              <a:spcBef>
                <a:spcPts val="0"/>
              </a:spcBef>
              <a:spcAft>
                <a:spcPts val="0"/>
              </a:spcAft>
              <a:buNone/>
            </a:pPr>
            <a:r>
              <a:rPr b="1" lang="en" sz="2000">
                <a:solidFill>
                  <a:schemeClr val="dk1"/>
                </a:solidFill>
                <a:latin typeface="Exo"/>
                <a:ea typeface="Exo"/>
                <a:cs typeface="Exo"/>
                <a:sym typeface="Exo"/>
              </a:rPr>
              <a:t>“Sort &amp; Filter” menu.</a:t>
            </a:r>
            <a:endParaRPr b="1" sz="2000">
              <a:solidFill>
                <a:schemeClr val="dk1"/>
              </a:solidFill>
              <a:latin typeface="Exo"/>
              <a:ea typeface="Exo"/>
              <a:cs typeface="Exo"/>
              <a:sym typeface="Exo"/>
            </a:endParaRPr>
          </a:p>
          <a:p>
            <a:pPr indent="0" lvl="0" marL="0" marR="0" rtl="0" algn="l">
              <a:lnSpc>
                <a:spcPct val="100000"/>
              </a:lnSpc>
              <a:spcBef>
                <a:spcPts val="0"/>
              </a:spcBef>
              <a:spcAft>
                <a:spcPts val="0"/>
              </a:spcAft>
              <a:buNone/>
            </a:pPr>
            <a:r>
              <a:rPr b="1" lang="en" sz="2000">
                <a:solidFill>
                  <a:schemeClr val="dk1"/>
                </a:solidFill>
                <a:latin typeface="Exo"/>
                <a:ea typeface="Exo"/>
                <a:cs typeface="Exo"/>
                <a:sym typeface="Exo"/>
              </a:rPr>
              <a:t>3. Choose Sort Ascending</a:t>
            </a:r>
            <a:endParaRPr>
              <a:solidFill>
                <a:schemeClr val="dk1"/>
              </a:solidFill>
            </a:endParaRPr>
          </a:p>
        </p:txBody>
      </p:sp>
      <p:grpSp>
        <p:nvGrpSpPr>
          <p:cNvPr id="5800" name="Google Shape;5800;p79"/>
          <p:cNvGrpSpPr/>
          <p:nvPr/>
        </p:nvGrpSpPr>
        <p:grpSpPr>
          <a:xfrm rot="-5400000">
            <a:off x="2746096" y="55862"/>
            <a:ext cx="1823016" cy="296643"/>
            <a:chOff x="7857346" y="3902355"/>
            <a:chExt cx="1823016" cy="296643"/>
          </a:xfrm>
        </p:grpSpPr>
        <p:sp>
          <p:nvSpPr>
            <p:cNvPr id="5801" name="Google Shape;5801;p7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9"/>
          <p:cNvGrpSpPr/>
          <p:nvPr/>
        </p:nvGrpSpPr>
        <p:grpSpPr>
          <a:xfrm rot="5400000">
            <a:off x="1639375" y="1028400"/>
            <a:ext cx="98902" cy="553090"/>
            <a:chOff x="4898850" y="4820550"/>
            <a:chExt cx="98902" cy="553090"/>
          </a:xfrm>
        </p:grpSpPr>
        <p:sp>
          <p:nvSpPr>
            <p:cNvPr id="5808" name="Google Shape;5808;p7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79"/>
          <p:cNvGrpSpPr/>
          <p:nvPr/>
        </p:nvGrpSpPr>
        <p:grpSpPr>
          <a:xfrm>
            <a:off x="1609176" y="4434219"/>
            <a:ext cx="1252897" cy="51000"/>
            <a:chOff x="2915381" y="4104819"/>
            <a:chExt cx="1252897" cy="51000"/>
          </a:xfrm>
        </p:grpSpPr>
        <p:sp>
          <p:nvSpPr>
            <p:cNvPr id="5814" name="Google Shape;5814;p79"/>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9"/>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9"/>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9"/>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9"/>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9"/>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9"/>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9"/>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9"/>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9"/>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9"/>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9"/>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9"/>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9"/>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79"/>
          <p:cNvGrpSpPr/>
          <p:nvPr/>
        </p:nvGrpSpPr>
        <p:grpSpPr>
          <a:xfrm>
            <a:off x="5495767" y="691791"/>
            <a:ext cx="1105976" cy="133969"/>
            <a:chOff x="8183182" y="663852"/>
            <a:chExt cx="1475028" cy="178673"/>
          </a:xfrm>
        </p:grpSpPr>
        <p:grpSp>
          <p:nvGrpSpPr>
            <p:cNvPr id="5829" name="Google Shape;5829;p79"/>
            <p:cNvGrpSpPr/>
            <p:nvPr/>
          </p:nvGrpSpPr>
          <p:grpSpPr>
            <a:xfrm>
              <a:off x="8183182" y="774425"/>
              <a:ext cx="1178025" cy="68100"/>
              <a:chOff x="2024450" y="204150"/>
              <a:chExt cx="1178025" cy="68100"/>
            </a:xfrm>
          </p:grpSpPr>
          <p:sp>
            <p:nvSpPr>
              <p:cNvPr id="5830" name="Google Shape;5830;p7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9"/>
            <p:cNvGrpSpPr/>
            <p:nvPr/>
          </p:nvGrpSpPr>
          <p:grpSpPr>
            <a:xfrm>
              <a:off x="8480185" y="663852"/>
              <a:ext cx="1178025" cy="68100"/>
              <a:chOff x="2024450" y="204150"/>
              <a:chExt cx="1178025" cy="68100"/>
            </a:xfrm>
          </p:grpSpPr>
          <p:sp>
            <p:nvSpPr>
              <p:cNvPr id="5841" name="Google Shape;5841;p7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1" name="Google Shape;5851;p79"/>
          <p:cNvGrpSpPr/>
          <p:nvPr/>
        </p:nvGrpSpPr>
        <p:grpSpPr>
          <a:xfrm flipH="1" rot="5400000">
            <a:off x="5946953" y="4393908"/>
            <a:ext cx="142379" cy="553090"/>
            <a:chOff x="4898850" y="4820550"/>
            <a:chExt cx="98902" cy="553090"/>
          </a:xfrm>
        </p:grpSpPr>
        <p:sp>
          <p:nvSpPr>
            <p:cNvPr id="5852" name="Google Shape;5852;p7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57" name="Google Shape;5857;p79"/>
          <p:cNvPicPr preferRelativeResize="0"/>
          <p:nvPr/>
        </p:nvPicPr>
        <p:blipFill>
          <a:blip r:embed="rId3">
            <a:alphaModFix/>
          </a:blip>
          <a:stretch>
            <a:fillRect/>
          </a:stretch>
        </p:blipFill>
        <p:spPr>
          <a:xfrm>
            <a:off x="4577775" y="1807271"/>
            <a:ext cx="1716825" cy="2786425"/>
          </a:xfrm>
          <a:prstGeom prst="rect">
            <a:avLst/>
          </a:prstGeom>
          <a:noFill/>
          <a:ln>
            <a:noFill/>
          </a:ln>
        </p:spPr>
      </p:pic>
      <p:pic>
        <p:nvPicPr>
          <p:cNvPr id="5858" name="Google Shape;5858;p79"/>
          <p:cNvPicPr preferRelativeResize="0"/>
          <p:nvPr/>
        </p:nvPicPr>
        <p:blipFill>
          <a:blip r:embed="rId4">
            <a:alphaModFix/>
          </a:blip>
          <a:stretch>
            <a:fillRect/>
          </a:stretch>
        </p:blipFill>
        <p:spPr>
          <a:xfrm>
            <a:off x="6463579" y="2014925"/>
            <a:ext cx="1716825" cy="20503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2" name="Shape 5862"/>
        <p:cNvGrpSpPr/>
        <p:nvPr/>
      </p:nvGrpSpPr>
      <p:grpSpPr>
        <a:xfrm>
          <a:off x="0" y="0"/>
          <a:ext cx="0" cy="0"/>
          <a:chOff x="0" y="0"/>
          <a:chExt cx="0" cy="0"/>
        </a:xfrm>
      </p:grpSpPr>
      <p:sp>
        <p:nvSpPr>
          <p:cNvPr id="5863" name="Google Shape;5863;p80"/>
          <p:cNvSpPr txBox="1"/>
          <p:nvPr>
            <p:ph type="title"/>
          </p:nvPr>
        </p:nvSpPr>
        <p:spPr>
          <a:xfrm>
            <a:off x="713100" y="965477"/>
            <a:ext cx="771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Excel</a:t>
            </a:r>
            <a:r>
              <a:rPr lang="en" sz="1800"/>
              <a:t> </a:t>
            </a:r>
            <a:r>
              <a:rPr lang="en"/>
              <a:t> </a:t>
            </a:r>
            <a:r>
              <a:rPr lang="en">
                <a:solidFill>
                  <a:schemeClr val="accent2"/>
                </a:solidFill>
              </a:rPr>
              <a:t>Text</a:t>
            </a:r>
            <a:endParaRPr>
              <a:solidFill>
                <a:schemeClr val="accent2"/>
              </a:solidFill>
            </a:endParaRPr>
          </a:p>
        </p:txBody>
      </p:sp>
      <p:grpSp>
        <p:nvGrpSpPr>
          <p:cNvPr id="5864" name="Google Shape;5864;p80"/>
          <p:cNvGrpSpPr/>
          <p:nvPr/>
        </p:nvGrpSpPr>
        <p:grpSpPr>
          <a:xfrm rot="-5400000">
            <a:off x="2746096" y="55862"/>
            <a:ext cx="1823016" cy="296643"/>
            <a:chOff x="7857346" y="3902355"/>
            <a:chExt cx="1823016" cy="296643"/>
          </a:xfrm>
        </p:grpSpPr>
        <p:sp>
          <p:nvSpPr>
            <p:cNvPr id="5865" name="Google Shape;5865;p8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80"/>
          <p:cNvGrpSpPr/>
          <p:nvPr/>
        </p:nvGrpSpPr>
        <p:grpSpPr>
          <a:xfrm rot="5400000">
            <a:off x="1639375" y="1028400"/>
            <a:ext cx="98902" cy="553090"/>
            <a:chOff x="4898850" y="4820550"/>
            <a:chExt cx="98902" cy="553090"/>
          </a:xfrm>
        </p:grpSpPr>
        <p:sp>
          <p:nvSpPr>
            <p:cNvPr id="5872" name="Google Shape;5872;p8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80"/>
          <p:cNvGrpSpPr/>
          <p:nvPr/>
        </p:nvGrpSpPr>
        <p:grpSpPr>
          <a:xfrm>
            <a:off x="1473326" y="4644956"/>
            <a:ext cx="1252897" cy="51000"/>
            <a:chOff x="2915381" y="4104819"/>
            <a:chExt cx="1252897" cy="51000"/>
          </a:xfrm>
        </p:grpSpPr>
        <p:sp>
          <p:nvSpPr>
            <p:cNvPr id="5878" name="Google Shape;5878;p8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80"/>
          <p:cNvGrpSpPr/>
          <p:nvPr/>
        </p:nvGrpSpPr>
        <p:grpSpPr>
          <a:xfrm>
            <a:off x="5495767" y="691791"/>
            <a:ext cx="1105976" cy="133969"/>
            <a:chOff x="8183182" y="663852"/>
            <a:chExt cx="1475028" cy="178673"/>
          </a:xfrm>
        </p:grpSpPr>
        <p:grpSp>
          <p:nvGrpSpPr>
            <p:cNvPr id="5893" name="Google Shape;5893;p80"/>
            <p:cNvGrpSpPr/>
            <p:nvPr/>
          </p:nvGrpSpPr>
          <p:grpSpPr>
            <a:xfrm>
              <a:off x="8183182" y="774425"/>
              <a:ext cx="1178025" cy="68100"/>
              <a:chOff x="2024450" y="204150"/>
              <a:chExt cx="1178025" cy="68100"/>
            </a:xfrm>
          </p:grpSpPr>
          <p:sp>
            <p:nvSpPr>
              <p:cNvPr id="5894" name="Google Shape;5894;p8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80"/>
            <p:cNvGrpSpPr/>
            <p:nvPr/>
          </p:nvGrpSpPr>
          <p:grpSpPr>
            <a:xfrm>
              <a:off x="8480185" y="663852"/>
              <a:ext cx="1178025" cy="68100"/>
              <a:chOff x="2024450" y="204150"/>
              <a:chExt cx="1178025" cy="68100"/>
            </a:xfrm>
          </p:grpSpPr>
          <p:sp>
            <p:nvSpPr>
              <p:cNvPr id="5905" name="Google Shape;5905;p8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5" name="Google Shape;5915;p80"/>
          <p:cNvGrpSpPr/>
          <p:nvPr/>
        </p:nvGrpSpPr>
        <p:grpSpPr>
          <a:xfrm flipH="1" rot="5400000">
            <a:off x="5946953" y="4393908"/>
            <a:ext cx="142379" cy="553090"/>
            <a:chOff x="4898850" y="4820550"/>
            <a:chExt cx="98902" cy="553090"/>
          </a:xfrm>
        </p:grpSpPr>
        <p:sp>
          <p:nvSpPr>
            <p:cNvPr id="5916" name="Google Shape;5916;p8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21" name="Google Shape;5921;p80"/>
          <p:cNvPicPr preferRelativeResize="0"/>
          <p:nvPr/>
        </p:nvPicPr>
        <p:blipFill>
          <a:blip r:embed="rId3">
            <a:alphaModFix/>
          </a:blip>
          <a:stretch>
            <a:fillRect/>
          </a:stretch>
        </p:blipFill>
        <p:spPr>
          <a:xfrm>
            <a:off x="1163625" y="1994100"/>
            <a:ext cx="2832525" cy="2464000"/>
          </a:xfrm>
          <a:prstGeom prst="rect">
            <a:avLst/>
          </a:prstGeom>
          <a:noFill/>
          <a:ln>
            <a:noFill/>
          </a:ln>
        </p:spPr>
      </p:pic>
      <p:sp>
        <p:nvSpPr>
          <p:cNvPr id="5922" name="Google Shape;5922;p80"/>
          <p:cNvSpPr txBox="1"/>
          <p:nvPr/>
        </p:nvSpPr>
        <p:spPr>
          <a:xfrm>
            <a:off x="1163625" y="1633550"/>
            <a:ext cx="21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Text to Column</a:t>
            </a:r>
            <a:endParaRPr/>
          </a:p>
        </p:txBody>
      </p:sp>
      <p:pic>
        <p:nvPicPr>
          <p:cNvPr id="5923" name="Google Shape;5923;p80"/>
          <p:cNvPicPr preferRelativeResize="0"/>
          <p:nvPr/>
        </p:nvPicPr>
        <p:blipFill>
          <a:blip r:embed="rId4">
            <a:alphaModFix/>
          </a:blip>
          <a:stretch>
            <a:fillRect/>
          </a:stretch>
        </p:blipFill>
        <p:spPr>
          <a:xfrm>
            <a:off x="4322600" y="1807273"/>
            <a:ext cx="3918100" cy="2671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7" name="Shape 5927"/>
        <p:cNvGrpSpPr/>
        <p:nvPr/>
      </p:nvGrpSpPr>
      <p:grpSpPr>
        <a:xfrm>
          <a:off x="0" y="0"/>
          <a:ext cx="0" cy="0"/>
          <a:chOff x="0" y="0"/>
          <a:chExt cx="0" cy="0"/>
        </a:xfrm>
      </p:grpSpPr>
      <p:sp>
        <p:nvSpPr>
          <p:cNvPr id="5928" name="Google Shape;5928;p81"/>
          <p:cNvSpPr txBox="1"/>
          <p:nvPr>
            <p:ph type="title"/>
          </p:nvPr>
        </p:nvSpPr>
        <p:spPr>
          <a:xfrm>
            <a:off x="628550" y="922789"/>
            <a:ext cx="771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Excel</a:t>
            </a:r>
            <a:r>
              <a:rPr lang="en" sz="1800"/>
              <a:t> </a:t>
            </a:r>
            <a:r>
              <a:rPr lang="en"/>
              <a:t> </a:t>
            </a:r>
            <a:r>
              <a:rPr lang="en">
                <a:solidFill>
                  <a:schemeClr val="accent2"/>
                </a:solidFill>
              </a:rPr>
              <a:t>Text</a:t>
            </a:r>
            <a:endParaRPr>
              <a:solidFill>
                <a:schemeClr val="accent2"/>
              </a:solidFill>
            </a:endParaRPr>
          </a:p>
        </p:txBody>
      </p:sp>
      <p:grpSp>
        <p:nvGrpSpPr>
          <p:cNvPr id="5929" name="Google Shape;5929;p81"/>
          <p:cNvGrpSpPr/>
          <p:nvPr/>
        </p:nvGrpSpPr>
        <p:grpSpPr>
          <a:xfrm rot="-5400000">
            <a:off x="2746096" y="55862"/>
            <a:ext cx="1823016" cy="296643"/>
            <a:chOff x="7857346" y="3902355"/>
            <a:chExt cx="1823016" cy="296643"/>
          </a:xfrm>
        </p:grpSpPr>
        <p:sp>
          <p:nvSpPr>
            <p:cNvPr id="5930" name="Google Shape;5930;p8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1"/>
          <p:cNvGrpSpPr/>
          <p:nvPr/>
        </p:nvGrpSpPr>
        <p:grpSpPr>
          <a:xfrm rot="5400000">
            <a:off x="1639375" y="1028400"/>
            <a:ext cx="98902" cy="553090"/>
            <a:chOff x="4898850" y="4820550"/>
            <a:chExt cx="98902" cy="553090"/>
          </a:xfrm>
        </p:grpSpPr>
        <p:sp>
          <p:nvSpPr>
            <p:cNvPr id="5937" name="Google Shape;5937;p8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81"/>
          <p:cNvGrpSpPr/>
          <p:nvPr/>
        </p:nvGrpSpPr>
        <p:grpSpPr>
          <a:xfrm>
            <a:off x="1473326" y="4644956"/>
            <a:ext cx="1252897" cy="51000"/>
            <a:chOff x="2915381" y="4104819"/>
            <a:chExt cx="1252897" cy="51000"/>
          </a:xfrm>
        </p:grpSpPr>
        <p:sp>
          <p:nvSpPr>
            <p:cNvPr id="5943" name="Google Shape;5943;p8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81"/>
          <p:cNvGrpSpPr/>
          <p:nvPr/>
        </p:nvGrpSpPr>
        <p:grpSpPr>
          <a:xfrm>
            <a:off x="5495767" y="691791"/>
            <a:ext cx="1105976" cy="133969"/>
            <a:chOff x="8183182" y="663852"/>
            <a:chExt cx="1475028" cy="178673"/>
          </a:xfrm>
        </p:grpSpPr>
        <p:grpSp>
          <p:nvGrpSpPr>
            <p:cNvPr id="5958" name="Google Shape;5958;p81"/>
            <p:cNvGrpSpPr/>
            <p:nvPr/>
          </p:nvGrpSpPr>
          <p:grpSpPr>
            <a:xfrm>
              <a:off x="8183182" y="774425"/>
              <a:ext cx="1178025" cy="68100"/>
              <a:chOff x="2024450" y="204150"/>
              <a:chExt cx="1178025" cy="68100"/>
            </a:xfrm>
          </p:grpSpPr>
          <p:sp>
            <p:nvSpPr>
              <p:cNvPr id="5959" name="Google Shape;5959;p8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81"/>
            <p:cNvGrpSpPr/>
            <p:nvPr/>
          </p:nvGrpSpPr>
          <p:grpSpPr>
            <a:xfrm>
              <a:off x="8480185" y="663852"/>
              <a:ext cx="1178025" cy="68100"/>
              <a:chOff x="2024450" y="204150"/>
              <a:chExt cx="1178025" cy="68100"/>
            </a:xfrm>
          </p:grpSpPr>
          <p:sp>
            <p:nvSpPr>
              <p:cNvPr id="5970" name="Google Shape;5970;p8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0" name="Google Shape;5980;p81"/>
          <p:cNvGrpSpPr/>
          <p:nvPr/>
        </p:nvGrpSpPr>
        <p:grpSpPr>
          <a:xfrm flipH="1" rot="5400000">
            <a:off x="5946953" y="4393908"/>
            <a:ext cx="142379" cy="553090"/>
            <a:chOff x="4898850" y="4820550"/>
            <a:chExt cx="98902" cy="553090"/>
          </a:xfrm>
        </p:grpSpPr>
        <p:sp>
          <p:nvSpPr>
            <p:cNvPr id="5981" name="Google Shape;5981;p8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6" name="Google Shape;5986;p81"/>
          <p:cNvSpPr txBox="1"/>
          <p:nvPr/>
        </p:nvSpPr>
        <p:spPr>
          <a:xfrm>
            <a:off x="1473325" y="1861625"/>
            <a:ext cx="21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Change Case</a:t>
            </a:r>
            <a:endParaRPr>
              <a:solidFill>
                <a:schemeClr val="lt1"/>
              </a:solidFill>
              <a:latin typeface="PT Sans"/>
              <a:ea typeface="PT Sans"/>
              <a:cs typeface="PT Sans"/>
              <a:sym typeface="PT Sans"/>
            </a:endParaRPr>
          </a:p>
        </p:txBody>
      </p:sp>
      <p:pic>
        <p:nvPicPr>
          <p:cNvPr id="5987" name="Google Shape;5987;p81"/>
          <p:cNvPicPr preferRelativeResize="0"/>
          <p:nvPr/>
        </p:nvPicPr>
        <p:blipFill>
          <a:blip r:embed="rId3">
            <a:alphaModFix/>
          </a:blip>
          <a:stretch>
            <a:fillRect/>
          </a:stretch>
        </p:blipFill>
        <p:spPr>
          <a:xfrm>
            <a:off x="1025575" y="2475588"/>
            <a:ext cx="3754850" cy="1609725"/>
          </a:xfrm>
          <a:prstGeom prst="rect">
            <a:avLst/>
          </a:prstGeom>
          <a:noFill/>
          <a:ln>
            <a:noFill/>
          </a:ln>
        </p:spPr>
      </p:pic>
      <p:sp>
        <p:nvSpPr>
          <p:cNvPr id="5988" name="Google Shape;5988;p81"/>
          <p:cNvSpPr txBox="1"/>
          <p:nvPr/>
        </p:nvSpPr>
        <p:spPr>
          <a:xfrm>
            <a:off x="5346350" y="15468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Find and Replace</a:t>
            </a:r>
            <a:endParaRPr/>
          </a:p>
        </p:txBody>
      </p:sp>
      <p:pic>
        <p:nvPicPr>
          <p:cNvPr id="5989" name="Google Shape;5989;p81"/>
          <p:cNvPicPr preferRelativeResize="0"/>
          <p:nvPr/>
        </p:nvPicPr>
        <p:blipFill>
          <a:blip r:embed="rId4">
            <a:alphaModFix/>
          </a:blip>
          <a:stretch>
            <a:fillRect/>
          </a:stretch>
        </p:blipFill>
        <p:spPr>
          <a:xfrm>
            <a:off x="5026269" y="1947000"/>
            <a:ext cx="3404631" cy="3136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3" name="Shape 5993"/>
        <p:cNvGrpSpPr/>
        <p:nvPr/>
      </p:nvGrpSpPr>
      <p:grpSpPr>
        <a:xfrm>
          <a:off x="0" y="0"/>
          <a:ext cx="0" cy="0"/>
          <a:chOff x="0" y="0"/>
          <a:chExt cx="0" cy="0"/>
        </a:xfrm>
      </p:grpSpPr>
      <p:sp>
        <p:nvSpPr>
          <p:cNvPr id="5994" name="Google Shape;5994;p82"/>
          <p:cNvSpPr txBox="1"/>
          <p:nvPr>
            <p:ph type="title"/>
          </p:nvPr>
        </p:nvSpPr>
        <p:spPr>
          <a:xfrm>
            <a:off x="628550" y="922789"/>
            <a:ext cx="771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Remove </a:t>
            </a:r>
            <a:r>
              <a:rPr lang="en">
                <a:solidFill>
                  <a:schemeClr val="accent2"/>
                </a:solidFill>
              </a:rPr>
              <a:t>Duplicates</a:t>
            </a:r>
            <a:endParaRPr>
              <a:solidFill>
                <a:schemeClr val="accent2"/>
              </a:solidFill>
            </a:endParaRPr>
          </a:p>
        </p:txBody>
      </p:sp>
      <p:grpSp>
        <p:nvGrpSpPr>
          <p:cNvPr id="5995" name="Google Shape;5995;p82"/>
          <p:cNvGrpSpPr/>
          <p:nvPr/>
        </p:nvGrpSpPr>
        <p:grpSpPr>
          <a:xfrm rot="-5400000">
            <a:off x="2746096" y="55862"/>
            <a:ext cx="1823016" cy="296643"/>
            <a:chOff x="7857346" y="3902355"/>
            <a:chExt cx="1823016" cy="296643"/>
          </a:xfrm>
        </p:grpSpPr>
        <p:sp>
          <p:nvSpPr>
            <p:cNvPr id="5996" name="Google Shape;5996;p8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2"/>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2"/>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2"/>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82"/>
          <p:cNvGrpSpPr/>
          <p:nvPr/>
        </p:nvGrpSpPr>
        <p:grpSpPr>
          <a:xfrm rot="5400000">
            <a:off x="1252675" y="1067150"/>
            <a:ext cx="98902" cy="553090"/>
            <a:chOff x="4898850" y="4820550"/>
            <a:chExt cx="98902" cy="553090"/>
          </a:xfrm>
        </p:grpSpPr>
        <p:sp>
          <p:nvSpPr>
            <p:cNvPr id="6003" name="Google Shape;6003;p8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82"/>
          <p:cNvGrpSpPr/>
          <p:nvPr/>
        </p:nvGrpSpPr>
        <p:grpSpPr>
          <a:xfrm>
            <a:off x="1473326" y="4644956"/>
            <a:ext cx="1252897" cy="51000"/>
            <a:chOff x="2915381" y="4104819"/>
            <a:chExt cx="1252897" cy="51000"/>
          </a:xfrm>
        </p:grpSpPr>
        <p:sp>
          <p:nvSpPr>
            <p:cNvPr id="6009" name="Google Shape;6009;p8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2"/>
          <p:cNvGrpSpPr/>
          <p:nvPr/>
        </p:nvGrpSpPr>
        <p:grpSpPr>
          <a:xfrm>
            <a:off x="5495767" y="691791"/>
            <a:ext cx="1105976" cy="133969"/>
            <a:chOff x="8183182" y="663852"/>
            <a:chExt cx="1475028" cy="178673"/>
          </a:xfrm>
        </p:grpSpPr>
        <p:grpSp>
          <p:nvGrpSpPr>
            <p:cNvPr id="6024" name="Google Shape;6024;p82"/>
            <p:cNvGrpSpPr/>
            <p:nvPr/>
          </p:nvGrpSpPr>
          <p:grpSpPr>
            <a:xfrm>
              <a:off x="8183182" y="774425"/>
              <a:ext cx="1178025" cy="68100"/>
              <a:chOff x="2024450" y="204150"/>
              <a:chExt cx="1178025" cy="68100"/>
            </a:xfrm>
          </p:grpSpPr>
          <p:sp>
            <p:nvSpPr>
              <p:cNvPr id="6025" name="Google Shape;6025;p8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2"/>
            <p:cNvGrpSpPr/>
            <p:nvPr/>
          </p:nvGrpSpPr>
          <p:grpSpPr>
            <a:xfrm>
              <a:off x="8480185" y="663852"/>
              <a:ext cx="1178025" cy="68100"/>
              <a:chOff x="2024450" y="204150"/>
              <a:chExt cx="1178025" cy="68100"/>
            </a:xfrm>
          </p:grpSpPr>
          <p:sp>
            <p:nvSpPr>
              <p:cNvPr id="6036" name="Google Shape;6036;p8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6" name="Google Shape;6046;p82"/>
          <p:cNvGrpSpPr/>
          <p:nvPr/>
        </p:nvGrpSpPr>
        <p:grpSpPr>
          <a:xfrm flipH="1" rot="5400000">
            <a:off x="5946953" y="4393908"/>
            <a:ext cx="142379" cy="553090"/>
            <a:chOff x="4898850" y="4820550"/>
            <a:chExt cx="98902" cy="553090"/>
          </a:xfrm>
        </p:grpSpPr>
        <p:sp>
          <p:nvSpPr>
            <p:cNvPr id="6047" name="Google Shape;6047;p8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52" name="Google Shape;6052;p82"/>
          <p:cNvPicPr preferRelativeResize="0"/>
          <p:nvPr/>
        </p:nvPicPr>
        <p:blipFill>
          <a:blip r:embed="rId3">
            <a:alphaModFix/>
          </a:blip>
          <a:stretch>
            <a:fillRect/>
          </a:stretch>
        </p:blipFill>
        <p:spPr>
          <a:xfrm>
            <a:off x="1147788" y="691800"/>
            <a:ext cx="3152775" cy="3581400"/>
          </a:xfrm>
          <a:prstGeom prst="rect">
            <a:avLst/>
          </a:prstGeom>
          <a:noFill/>
          <a:ln>
            <a:noFill/>
          </a:ln>
        </p:spPr>
      </p:pic>
      <p:pic>
        <p:nvPicPr>
          <p:cNvPr id="6053" name="Google Shape;6053;p82"/>
          <p:cNvPicPr preferRelativeResize="0"/>
          <p:nvPr/>
        </p:nvPicPr>
        <p:blipFill>
          <a:blip r:embed="rId4">
            <a:alphaModFix/>
          </a:blip>
          <a:stretch>
            <a:fillRect/>
          </a:stretch>
        </p:blipFill>
        <p:spPr>
          <a:xfrm>
            <a:off x="4660300" y="1764600"/>
            <a:ext cx="3630750" cy="3157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7" name="Shape 6057"/>
        <p:cNvGrpSpPr/>
        <p:nvPr/>
      </p:nvGrpSpPr>
      <p:grpSpPr>
        <a:xfrm>
          <a:off x="0" y="0"/>
          <a:ext cx="0" cy="0"/>
          <a:chOff x="0" y="0"/>
          <a:chExt cx="0" cy="0"/>
        </a:xfrm>
      </p:grpSpPr>
      <p:sp>
        <p:nvSpPr>
          <p:cNvPr id="6058" name="Google Shape;6058;p83"/>
          <p:cNvSpPr txBox="1"/>
          <p:nvPr>
            <p:ph type="title"/>
          </p:nvPr>
        </p:nvSpPr>
        <p:spPr>
          <a:xfrm>
            <a:off x="1147800" y="691789"/>
            <a:ext cx="7717800" cy="8418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Conditional </a:t>
            </a:r>
            <a:r>
              <a:rPr lang="en">
                <a:solidFill>
                  <a:schemeClr val="accent2"/>
                </a:solidFill>
              </a:rPr>
              <a:t> Formatting</a:t>
            </a:r>
            <a:endParaRPr>
              <a:solidFill>
                <a:schemeClr val="accent2"/>
              </a:solidFill>
            </a:endParaRPr>
          </a:p>
        </p:txBody>
      </p:sp>
      <p:grpSp>
        <p:nvGrpSpPr>
          <p:cNvPr id="6059" name="Google Shape;6059;p83"/>
          <p:cNvGrpSpPr/>
          <p:nvPr/>
        </p:nvGrpSpPr>
        <p:grpSpPr>
          <a:xfrm rot="-5400000">
            <a:off x="2746096" y="55862"/>
            <a:ext cx="1823016" cy="296643"/>
            <a:chOff x="7857346" y="3902355"/>
            <a:chExt cx="1823016" cy="296643"/>
          </a:xfrm>
        </p:grpSpPr>
        <p:sp>
          <p:nvSpPr>
            <p:cNvPr id="6060" name="Google Shape;6060;p8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3"/>
          <p:cNvGrpSpPr/>
          <p:nvPr/>
        </p:nvGrpSpPr>
        <p:grpSpPr>
          <a:xfrm rot="5400000">
            <a:off x="1252675" y="1067150"/>
            <a:ext cx="98902" cy="553090"/>
            <a:chOff x="4898850" y="4820550"/>
            <a:chExt cx="98902" cy="553090"/>
          </a:xfrm>
        </p:grpSpPr>
        <p:sp>
          <p:nvSpPr>
            <p:cNvPr id="6067" name="Google Shape;6067;p8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3"/>
          <p:cNvGrpSpPr/>
          <p:nvPr/>
        </p:nvGrpSpPr>
        <p:grpSpPr>
          <a:xfrm>
            <a:off x="1473326" y="4644956"/>
            <a:ext cx="1252897" cy="51000"/>
            <a:chOff x="2915381" y="4104819"/>
            <a:chExt cx="1252897" cy="51000"/>
          </a:xfrm>
        </p:grpSpPr>
        <p:sp>
          <p:nvSpPr>
            <p:cNvPr id="6073" name="Google Shape;6073;p8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3"/>
          <p:cNvGrpSpPr/>
          <p:nvPr/>
        </p:nvGrpSpPr>
        <p:grpSpPr>
          <a:xfrm>
            <a:off x="5495767" y="691791"/>
            <a:ext cx="1105976" cy="133969"/>
            <a:chOff x="8183182" y="663852"/>
            <a:chExt cx="1475028" cy="178673"/>
          </a:xfrm>
        </p:grpSpPr>
        <p:grpSp>
          <p:nvGrpSpPr>
            <p:cNvPr id="6088" name="Google Shape;6088;p83"/>
            <p:cNvGrpSpPr/>
            <p:nvPr/>
          </p:nvGrpSpPr>
          <p:grpSpPr>
            <a:xfrm>
              <a:off x="8183182" y="774425"/>
              <a:ext cx="1178025" cy="68100"/>
              <a:chOff x="2024450" y="204150"/>
              <a:chExt cx="1178025" cy="68100"/>
            </a:xfrm>
          </p:grpSpPr>
          <p:sp>
            <p:nvSpPr>
              <p:cNvPr id="6089" name="Google Shape;6089;p8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3"/>
            <p:cNvGrpSpPr/>
            <p:nvPr/>
          </p:nvGrpSpPr>
          <p:grpSpPr>
            <a:xfrm>
              <a:off x="8480185" y="663852"/>
              <a:ext cx="1178025" cy="68100"/>
              <a:chOff x="2024450" y="204150"/>
              <a:chExt cx="1178025" cy="68100"/>
            </a:xfrm>
          </p:grpSpPr>
          <p:sp>
            <p:nvSpPr>
              <p:cNvPr id="6100" name="Google Shape;6100;p8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0" name="Google Shape;6110;p83"/>
          <p:cNvGrpSpPr/>
          <p:nvPr/>
        </p:nvGrpSpPr>
        <p:grpSpPr>
          <a:xfrm flipH="1" rot="5400000">
            <a:off x="5946953" y="4393908"/>
            <a:ext cx="142379" cy="553090"/>
            <a:chOff x="4898850" y="4820550"/>
            <a:chExt cx="98902" cy="553090"/>
          </a:xfrm>
        </p:grpSpPr>
        <p:sp>
          <p:nvSpPr>
            <p:cNvPr id="6111" name="Google Shape;6111;p8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16" name="Google Shape;6116;p83"/>
          <p:cNvPicPr preferRelativeResize="0"/>
          <p:nvPr/>
        </p:nvPicPr>
        <p:blipFill>
          <a:blip r:embed="rId3">
            <a:alphaModFix/>
          </a:blip>
          <a:stretch>
            <a:fillRect/>
          </a:stretch>
        </p:blipFill>
        <p:spPr>
          <a:xfrm>
            <a:off x="1371775" y="1594738"/>
            <a:ext cx="2514600" cy="1057275"/>
          </a:xfrm>
          <a:prstGeom prst="rect">
            <a:avLst/>
          </a:prstGeom>
          <a:noFill/>
          <a:ln>
            <a:noFill/>
          </a:ln>
        </p:spPr>
      </p:pic>
      <p:pic>
        <p:nvPicPr>
          <p:cNvPr id="6117" name="Google Shape;6117;p83"/>
          <p:cNvPicPr preferRelativeResize="0"/>
          <p:nvPr/>
        </p:nvPicPr>
        <p:blipFill>
          <a:blip r:embed="rId4">
            <a:alphaModFix/>
          </a:blip>
          <a:stretch>
            <a:fillRect/>
          </a:stretch>
        </p:blipFill>
        <p:spPr>
          <a:xfrm>
            <a:off x="1371775" y="2652025"/>
            <a:ext cx="2514600" cy="1933575"/>
          </a:xfrm>
          <a:prstGeom prst="rect">
            <a:avLst/>
          </a:prstGeom>
          <a:noFill/>
          <a:ln>
            <a:noFill/>
          </a:ln>
        </p:spPr>
      </p:pic>
      <p:pic>
        <p:nvPicPr>
          <p:cNvPr id="6118" name="Google Shape;6118;p83"/>
          <p:cNvPicPr preferRelativeResize="0"/>
          <p:nvPr/>
        </p:nvPicPr>
        <p:blipFill>
          <a:blip r:embed="rId5">
            <a:alphaModFix/>
          </a:blip>
          <a:stretch>
            <a:fillRect/>
          </a:stretch>
        </p:blipFill>
        <p:spPr>
          <a:xfrm>
            <a:off x="5007777" y="1461100"/>
            <a:ext cx="3064923" cy="3571800"/>
          </a:xfrm>
          <a:prstGeom prst="rect">
            <a:avLst/>
          </a:prstGeom>
          <a:noFill/>
          <a:ln>
            <a:noFill/>
          </a:ln>
        </p:spPr>
      </p:pic>
      <p:sp>
        <p:nvSpPr>
          <p:cNvPr id="6119" name="Google Shape;6119;p83"/>
          <p:cNvSpPr txBox="1"/>
          <p:nvPr/>
        </p:nvSpPr>
        <p:spPr>
          <a:xfrm>
            <a:off x="0" y="2781475"/>
            <a:ext cx="16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Delete all formatting</a:t>
            </a:r>
            <a:endParaRPr sz="1200">
              <a:solidFill>
                <a:srgbClr val="272C37"/>
              </a:solidFill>
              <a:highlight>
                <a:schemeClr val="lt1"/>
              </a:highlight>
              <a:latin typeface="Roboto"/>
              <a:ea typeface="Roboto"/>
              <a:cs typeface="Roboto"/>
              <a:sym typeface="Roboto"/>
            </a:endParaRPr>
          </a:p>
        </p:txBody>
      </p:sp>
      <p:sp>
        <p:nvSpPr>
          <p:cNvPr id="6120" name="Google Shape;6120;p83"/>
          <p:cNvSpPr txBox="1"/>
          <p:nvPr/>
        </p:nvSpPr>
        <p:spPr>
          <a:xfrm>
            <a:off x="3805925" y="2781475"/>
            <a:ext cx="125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Highlight errors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4" name="Shape 6124"/>
        <p:cNvGrpSpPr/>
        <p:nvPr/>
      </p:nvGrpSpPr>
      <p:grpSpPr>
        <a:xfrm>
          <a:off x="0" y="0"/>
          <a:ext cx="0" cy="0"/>
          <a:chOff x="0" y="0"/>
          <a:chExt cx="0" cy="0"/>
        </a:xfrm>
      </p:grpSpPr>
      <p:sp>
        <p:nvSpPr>
          <p:cNvPr id="6125" name="Google Shape;6125;p84"/>
          <p:cNvSpPr txBox="1"/>
          <p:nvPr>
            <p:ph type="title"/>
          </p:nvPr>
        </p:nvSpPr>
        <p:spPr>
          <a:xfrm>
            <a:off x="713100" y="539400"/>
            <a:ext cx="22221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Functions</a:t>
            </a:r>
            <a:endParaRPr sz="2800">
              <a:solidFill>
                <a:schemeClr val="accent2"/>
              </a:solidFill>
            </a:endParaRPr>
          </a:p>
        </p:txBody>
      </p:sp>
      <p:grpSp>
        <p:nvGrpSpPr>
          <p:cNvPr id="6126" name="Google Shape;6126;p84"/>
          <p:cNvGrpSpPr/>
          <p:nvPr/>
        </p:nvGrpSpPr>
        <p:grpSpPr>
          <a:xfrm>
            <a:off x="7126489" y="852727"/>
            <a:ext cx="883262" cy="242091"/>
            <a:chOff x="2300350" y="2601250"/>
            <a:chExt cx="2275275" cy="623625"/>
          </a:xfrm>
        </p:grpSpPr>
        <p:sp>
          <p:nvSpPr>
            <p:cNvPr id="6127" name="Google Shape;6127;p8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33" name="Google Shape;6133;p84"/>
          <p:cNvPicPr preferRelativeResize="0"/>
          <p:nvPr/>
        </p:nvPicPr>
        <p:blipFill>
          <a:blip r:embed="rId3">
            <a:alphaModFix/>
          </a:blip>
          <a:stretch>
            <a:fillRect/>
          </a:stretch>
        </p:blipFill>
        <p:spPr>
          <a:xfrm>
            <a:off x="199900" y="1210301"/>
            <a:ext cx="4444900" cy="2991675"/>
          </a:xfrm>
          <a:prstGeom prst="rect">
            <a:avLst/>
          </a:prstGeom>
          <a:noFill/>
          <a:ln>
            <a:noFill/>
          </a:ln>
        </p:spPr>
      </p:pic>
      <p:pic>
        <p:nvPicPr>
          <p:cNvPr id="6134" name="Google Shape;6134;p84"/>
          <p:cNvPicPr preferRelativeResize="0"/>
          <p:nvPr/>
        </p:nvPicPr>
        <p:blipFill>
          <a:blip r:embed="rId4">
            <a:alphaModFix/>
          </a:blip>
          <a:stretch>
            <a:fillRect/>
          </a:stretch>
        </p:blipFill>
        <p:spPr>
          <a:xfrm>
            <a:off x="4797200" y="1247225"/>
            <a:ext cx="4196274" cy="2954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8" name="Shape 6138"/>
        <p:cNvGrpSpPr/>
        <p:nvPr/>
      </p:nvGrpSpPr>
      <p:grpSpPr>
        <a:xfrm>
          <a:off x="0" y="0"/>
          <a:ext cx="0" cy="0"/>
          <a:chOff x="0" y="0"/>
          <a:chExt cx="0" cy="0"/>
        </a:xfrm>
      </p:grpSpPr>
      <p:sp>
        <p:nvSpPr>
          <p:cNvPr id="6139" name="Google Shape;6139;p85"/>
          <p:cNvSpPr txBox="1"/>
          <p:nvPr>
            <p:ph type="title"/>
          </p:nvPr>
        </p:nvSpPr>
        <p:spPr>
          <a:xfrm>
            <a:off x="1390800" y="1233950"/>
            <a:ext cx="6362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Error Correction </a:t>
            </a:r>
            <a:r>
              <a:rPr lang="en">
                <a:solidFill>
                  <a:schemeClr val="accent2"/>
                </a:solidFill>
              </a:rPr>
              <a:t>Using Python</a:t>
            </a:r>
            <a:endParaRPr>
              <a:solidFill>
                <a:schemeClr val="accent2"/>
              </a:solidFill>
            </a:endParaRPr>
          </a:p>
        </p:txBody>
      </p:sp>
      <p:grpSp>
        <p:nvGrpSpPr>
          <p:cNvPr id="6140" name="Google Shape;6140;p85"/>
          <p:cNvGrpSpPr/>
          <p:nvPr/>
        </p:nvGrpSpPr>
        <p:grpSpPr>
          <a:xfrm flipH="1">
            <a:off x="4226439" y="4144129"/>
            <a:ext cx="883262" cy="242091"/>
            <a:chOff x="2300350" y="2601250"/>
            <a:chExt cx="2275275" cy="623625"/>
          </a:xfrm>
        </p:grpSpPr>
        <p:sp>
          <p:nvSpPr>
            <p:cNvPr id="6141" name="Google Shape;6141;p8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7" name="Google Shape;6147;p85"/>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8" name="Google Shape;6148;p85"/>
          <p:cNvGrpSpPr/>
          <p:nvPr/>
        </p:nvGrpSpPr>
        <p:grpSpPr>
          <a:xfrm>
            <a:off x="6397851" y="1075319"/>
            <a:ext cx="1252897" cy="51000"/>
            <a:chOff x="2915381" y="4104819"/>
            <a:chExt cx="1252897" cy="51000"/>
          </a:xfrm>
        </p:grpSpPr>
        <p:sp>
          <p:nvSpPr>
            <p:cNvPr id="6149" name="Google Shape;6149;p8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85"/>
          <p:cNvGrpSpPr/>
          <p:nvPr/>
        </p:nvGrpSpPr>
        <p:grpSpPr>
          <a:xfrm rot="5400000">
            <a:off x="7822000" y="3988625"/>
            <a:ext cx="98902" cy="553090"/>
            <a:chOff x="4898850" y="4820550"/>
            <a:chExt cx="98902" cy="553090"/>
          </a:xfrm>
        </p:grpSpPr>
        <p:sp>
          <p:nvSpPr>
            <p:cNvPr id="6164" name="Google Shape;6164;p8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85"/>
          <p:cNvGrpSpPr/>
          <p:nvPr/>
        </p:nvGrpSpPr>
        <p:grpSpPr>
          <a:xfrm>
            <a:off x="1632103" y="4389467"/>
            <a:ext cx="1105976" cy="133969"/>
            <a:chOff x="8183182" y="663852"/>
            <a:chExt cx="1475028" cy="178673"/>
          </a:xfrm>
        </p:grpSpPr>
        <p:grpSp>
          <p:nvGrpSpPr>
            <p:cNvPr id="6170" name="Google Shape;6170;p85"/>
            <p:cNvGrpSpPr/>
            <p:nvPr/>
          </p:nvGrpSpPr>
          <p:grpSpPr>
            <a:xfrm>
              <a:off x="8183182" y="774425"/>
              <a:ext cx="1178025" cy="68100"/>
              <a:chOff x="2024450" y="204150"/>
              <a:chExt cx="1178025" cy="68100"/>
            </a:xfrm>
          </p:grpSpPr>
          <p:sp>
            <p:nvSpPr>
              <p:cNvPr id="6171" name="Google Shape;6171;p8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85"/>
            <p:cNvGrpSpPr/>
            <p:nvPr/>
          </p:nvGrpSpPr>
          <p:grpSpPr>
            <a:xfrm>
              <a:off x="8480185" y="663852"/>
              <a:ext cx="1178025" cy="68100"/>
              <a:chOff x="2024450" y="204150"/>
              <a:chExt cx="1178025" cy="68100"/>
            </a:xfrm>
          </p:grpSpPr>
          <p:sp>
            <p:nvSpPr>
              <p:cNvPr id="6182" name="Google Shape;6182;p8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192" name="Google Shape;6192;p85"/>
          <p:cNvPicPr preferRelativeResize="0"/>
          <p:nvPr/>
        </p:nvPicPr>
        <p:blipFill>
          <a:blip r:embed="rId3">
            <a:alphaModFix/>
          </a:blip>
          <a:stretch>
            <a:fillRect/>
          </a:stretch>
        </p:blipFill>
        <p:spPr>
          <a:xfrm>
            <a:off x="4877725" y="1914275"/>
            <a:ext cx="3005876" cy="1939275"/>
          </a:xfrm>
          <a:prstGeom prst="rect">
            <a:avLst/>
          </a:prstGeom>
          <a:noFill/>
          <a:ln>
            <a:noFill/>
          </a:ln>
        </p:spPr>
      </p:pic>
      <p:sp>
        <p:nvSpPr>
          <p:cNvPr id="6193" name="Google Shape;6193;p85"/>
          <p:cNvSpPr txBox="1"/>
          <p:nvPr/>
        </p:nvSpPr>
        <p:spPr>
          <a:xfrm>
            <a:off x="1121000" y="1714063"/>
            <a:ext cx="3603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import pandas as pd</a:t>
            </a:r>
            <a:endParaRPr>
              <a:solidFill>
                <a:schemeClr val="lt1"/>
              </a:solidFill>
            </a:endParaRPr>
          </a:p>
          <a:p>
            <a:pPr indent="0" lvl="0" marL="0" rtl="0" algn="l">
              <a:spcBef>
                <a:spcPts val="0"/>
              </a:spcBef>
              <a:spcAft>
                <a:spcPts val="0"/>
              </a:spcAft>
              <a:buNone/>
            </a:pPr>
            <a:r>
              <a:rPr lang="en">
                <a:solidFill>
                  <a:schemeClr val="lt1"/>
                </a:solidFill>
              </a:rPr>
              <a:t>import numpy as np</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df = pd.DataFrame({'one': [np.nan, np.nan, 0.119209, -2.104569, np.nan],</a:t>
            </a:r>
            <a:endParaRPr>
              <a:solidFill>
                <a:schemeClr val="lt1"/>
              </a:solidFill>
            </a:endParaRPr>
          </a:p>
          <a:p>
            <a:pPr indent="0" lvl="0" marL="0" rtl="0" algn="l">
              <a:spcBef>
                <a:spcPts val="0"/>
              </a:spcBef>
              <a:spcAft>
                <a:spcPts val="0"/>
              </a:spcAft>
              <a:buNone/>
            </a:pPr>
            <a:r>
              <a:rPr lang="en">
                <a:solidFill>
                  <a:schemeClr val="lt1"/>
                </a:solidFill>
              </a:rPr>
              <a:t>                   'two': [-0.282863, 1.212112, -1.044236, -0.494929, -0.706771],</a:t>
            </a:r>
            <a:endParaRPr>
              <a:solidFill>
                <a:schemeClr val="lt1"/>
              </a:solidFill>
            </a:endParaRPr>
          </a:p>
          <a:p>
            <a:pPr indent="0" lvl="0" marL="0" rtl="0" algn="l">
              <a:spcBef>
                <a:spcPts val="0"/>
              </a:spcBef>
              <a:spcAft>
                <a:spcPts val="0"/>
              </a:spcAft>
              <a:buNone/>
            </a:pPr>
            <a:r>
              <a:rPr lang="en">
                <a:solidFill>
                  <a:schemeClr val="lt1"/>
                </a:solidFill>
              </a:rPr>
              <a:t>                   'three': [-1.509059, 0.173215, -0.861849, 1.071804, -1.039575]},</a:t>
            </a:r>
            <a:endParaRPr>
              <a:solidFill>
                <a:schemeClr val="lt1"/>
              </a:solidFill>
            </a:endParaRPr>
          </a:p>
          <a:p>
            <a:pPr indent="0" lvl="0" marL="0" rtl="0" algn="l">
              <a:spcBef>
                <a:spcPts val="0"/>
              </a:spcBef>
              <a:spcAft>
                <a:spcPts val="0"/>
              </a:spcAft>
              <a:buNone/>
            </a:pPr>
            <a:r>
              <a:rPr lang="en">
                <a:solidFill>
                  <a:schemeClr val="lt1"/>
                </a:solidFill>
              </a:rPr>
              <a:t>                  index=["a","c","e","f","h"],)</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7" name="Shape 6197"/>
        <p:cNvGrpSpPr/>
        <p:nvPr/>
      </p:nvGrpSpPr>
      <p:grpSpPr>
        <a:xfrm>
          <a:off x="0" y="0"/>
          <a:ext cx="0" cy="0"/>
          <a:chOff x="0" y="0"/>
          <a:chExt cx="0" cy="0"/>
        </a:xfrm>
      </p:grpSpPr>
      <p:sp>
        <p:nvSpPr>
          <p:cNvPr id="6198" name="Google Shape;6198;p86"/>
          <p:cNvSpPr txBox="1"/>
          <p:nvPr>
            <p:ph type="title"/>
          </p:nvPr>
        </p:nvSpPr>
        <p:spPr>
          <a:xfrm>
            <a:off x="1390800" y="1233950"/>
            <a:ext cx="6362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Error Correction </a:t>
            </a:r>
            <a:r>
              <a:rPr lang="en">
                <a:solidFill>
                  <a:schemeClr val="accent2"/>
                </a:solidFill>
              </a:rPr>
              <a:t>Using Python</a:t>
            </a:r>
            <a:endParaRPr>
              <a:solidFill>
                <a:schemeClr val="accent2"/>
              </a:solidFill>
            </a:endParaRPr>
          </a:p>
        </p:txBody>
      </p:sp>
      <p:sp>
        <p:nvSpPr>
          <p:cNvPr id="6199" name="Google Shape;6199;p86"/>
          <p:cNvSpPr txBox="1"/>
          <p:nvPr>
            <p:ph idx="1" type="subTitle"/>
          </p:nvPr>
        </p:nvSpPr>
        <p:spPr>
          <a:xfrm>
            <a:off x="1112700" y="1914275"/>
            <a:ext cx="42519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t>we can do simple function on it like :</a:t>
            </a:r>
            <a:endParaRPr sz="1900"/>
          </a:p>
        </p:txBody>
      </p:sp>
      <p:grpSp>
        <p:nvGrpSpPr>
          <p:cNvPr id="6200" name="Google Shape;6200;p86"/>
          <p:cNvGrpSpPr/>
          <p:nvPr/>
        </p:nvGrpSpPr>
        <p:grpSpPr>
          <a:xfrm flipH="1">
            <a:off x="4130364" y="3961166"/>
            <a:ext cx="883262" cy="242091"/>
            <a:chOff x="2300350" y="2601250"/>
            <a:chExt cx="2275275" cy="623625"/>
          </a:xfrm>
        </p:grpSpPr>
        <p:sp>
          <p:nvSpPr>
            <p:cNvPr id="6201" name="Google Shape;6201;p8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7" name="Google Shape;6207;p86"/>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8" name="Google Shape;6208;p86"/>
          <p:cNvGrpSpPr/>
          <p:nvPr/>
        </p:nvGrpSpPr>
        <p:grpSpPr>
          <a:xfrm>
            <a:off x="6397851" y="1075319"/>
            <a:ext cx="1252897" cy="51000"/>
            <a:chOff x="2915381" y="4104819"/>
            <a:chExt cx="1252897" cy="51000"/>
          </a:xfrm>
        </p:grpSpPr>
        <p:sp>
          <p:nvSpPr>
            <p:cNvPr id="6209" name="Google Shape;6209;p8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86"/>
          <p:cNvGrpSpPr/>
          <p:nvPr/>
        </p:nvGrpSpPr>
        <p:grpSpPr>
          <a:xfrm rot="5400000">
            <a:off x="7822000" y="3988625"/>
            <a:ext cx="98902" cy="553090"/>
            <a:chOff x="4898850" y="4820550"/>
            <a:chExt cx="98902" cy="553090"/>
          </a:xfrm>
        </p:grpSpPr>
        <p:sp>
          <p:nvSpPr>
            <p:cNvPr id="6224" name="Google Shape;6224;p8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86"/>
          <p:cNvGrpSpPr/>
          <p:nvPr/>
        </p:nvGrpSpPr>
        <p:grpSpPr>
          <a:xfrm>
            <a:off x="1632103" y="4389467"/>
            <a:ext cx="1105976" cy="133969"/>
            <a:chOff x="8183182" y="663852"/>
            <a:chExt cx="1475028" cy="178673"/>
          </a:xfrm>
        </p:grpSpPr>
        <p:grpSp>
          <p:nvGrpSpPr>
            <p:cNvPr id="6230" name="Google Shape;6230;p86"/>
            <p:cNvGrpSpPr/>
            <p:nvPr/>
          </p:nvGrpSpPr>
          <p:grpSpPr>
            <a:xfrm>
              <a:off x="8183182" y="774425"/>
              <a:ext cx="1178025" cy="68100"/>
              <a:chOff x="2024450" y="204150"/>
              <a:chExt cx="1178025" cy="68100"/>
            </a:xfrm>
          </p:grpSpPr>
          <p:sp>
            <p:nvSpPr>
              <p:cNvPr id="6231" name="Google Shape;6231;p8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86"/>
            <p:cNvGrpSpPr/>
            <p:nvPr/>
          </p:nvGrpSpPr>
          <p:grpSpPr>
            <a:xfrm>
              <a:off x="8480185" y="663852"/>
              <a:ext cx="1178025" cy="68100"/>
              <a:chOff x="2024450" y="204150"/>
              <a:chExt cx="1178025" cy="68100"/>
            </a:xfrm>
          </p:grpSpPr>
          <p:sp>
            <p:nvSpPr>
              <p:cNvPr id="6242" name="Google Shape;6242;p8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52" name="Google Shape;6252;p86"/>
          <p:cNvSpPr txBox="1"/>
          <p:nvPr>
            <p:ph idx="1" type="subTitle"/>
          </p:nvPr>
        </p:nvSpPr>
        <p:spPr>
          <a:xfrm>
            <a:off x="984575" y="2571925"/>
            <a:ext cx="8415600" cy="19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df["one"].sum()  &gt;&gt;&gt;&gt; to sum the first column</a:t>
            </a:r>
            <a:endParaRPr sz="1900"/>
          </a:p>
          <a:p>
            <a:pPr indent="0" lvl="0" marL="0" rtl="0" algn="l">
              <a:spcBef>
                <a:spcPts val="0"/>
              </a:spcBef>
              <a:spcAft>
                <a:spcPts val="0"/>
              </a:spcAft>
              <a:buNone/>
            </a:pPr>
            <a:r>
              <a:rPr lang="en" sz="1900"/>
              <a:t>df.mean(1)  &gt;&gt;&gt;&gt; to calculate the mean of rows</a:t>
            </a:r>
            <a:endParaRPr sz="1900"/>
          </a:p>
          <a:p>
            <a:pPr indent="0" lvl="0" marL="0" rtl="0" algn="l">
              <a:spcBef>
                <a:spcPts val="0"/>
              </a:spcBef>
              <a:spcAft>
                <a:spcPts val="0"/>
              </a:spcAft>
              <a:buNone/>
            </a:pPr>
            <a:r>
              <a:rPr lang="en" sz="1900"/>
              <a:t>df.cumsum() &gt;&gt;&gt;&gt; to sum the row with upper row and ignore nan value</a:t>
            </a:r>
            <a:endParaRPr sz="1900"/>
          </a:p>
          <a:p>
            <a:pPr indent="0" lvl="0" marL="0" rtl="0" algn="l">
              <a:spcBef>
                <a:spcPts val="0"/>
              </a:spcBef>
              <a:spcAft>
                <a:spcPts val="0"/>
              </a:spcAft>
              <a:buNone/>
            </a:pPr>
            <a:r>
              <a:rPr lang="en" sz="1900"/>
              <a:t>df.cumsum(skipna=False) &gt;&gt;&gt;&gt; to sum the row with upper row with nan value</a:t>
            </a:r>
            <a:endParaRPr sz="1900"/>
          </a:p>
          <a:p>
            <a:pPr indent="0" lvl="0" marL="0" rtl="0" algn="ctr">
              <a:spcBef>
                <a:spcPts val="0"/>
              </a:spcBef>
              <a:spcAft>
                <a:spcPts val="0"/>
              </a:spcAft>
              <a:buNone/>
            </a:pPr>
            <a:r>
              <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6" name="Shape 6256"/>
        <p:cNvGrpSpPr/>
        <p:nvPr/>
      </p:nvGrpSpPr>
      <p:grpSpPr>
        <a:xfrm>
          <a:off x="0" y="0"/>
          <a:ext cx="0" cy="0"/>
          <a:chOff x="0" y="0"/>
          <a:chExt cx="0" cy="0"/>
        </a:xfrm>
      </p:grpSpPr>
      <p:sp>
        <p:nvSpPr>
          <p:cNvPr id="6257" name="Google Shape;6257;p87"/>
          <p:cNvSpPr txBox="1"/>
          <p:nvPr>
            <p:ph type="title"/>
          </p:nvPr>
        </p:nvSpPr>
        <p:spPr>
          <a:xfrm>
            <a:off x="1390800" y="1233950"/>
            <a:ext cx="6362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Error Correction </a:t>
            </a:r>
            <a:r>
              <a:rPr lang="en">
                <a:solidFill>
                  <a:schemeClr val="accent2"/>
                </a:solidFill>
              </a:rPr>
              <a:t>Missing Values</a:t>
            </a:r>
            <a:endParaRPr>
              <a:solidFill>
                <a:schemeClr val="accent2"/>
              </a:solidFill>
            </a:endParaRPr>
          </a:p>
        </p:txBody>
      </p:sp>
      <p:grpSp>
        <p:nvGrpSpPr>
          <p:cNvPr id="6258" name="Google Shape;6258;p87"/>
          <p:cNvGrpSpPr/>
          <p:nvPr/>
        </p:nvGrpSpPr>
        <p:grpSpPr>
          <a:xfrm flipH="1">
            <a:off x="4326089" y="4335404"/>
            <a:ext cx="883262" cy="242091"/>
            <a:chOff x="2300350" y="2601250"/>
            <a:chExt cx="2275275" cy="623625"/>
          </a:xfrm>
        </p:grpSpPr>
        <p:sp>
          <p:nvSpPr>
            <p:cNvPr id="6259" name="Google Shape;6259;p8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5" name="Google Shape;6265;p8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6" name="Google Shape;6266;p87"/>
          <p:cNvGrpSpPr/>
          <p:nvPr/>
        </p:nvGrpSpPr>
        <p:grpSpPr>
          <a:xfrm>
            <a:off x="6397851" y="1075319"/>
            <a:ext cx="1252897" cy="51000"/>
            <a:chOff x="2915381" y="4104819"/>
            <a:chExt cx="1252897" cy="51000"/>
          </a:xfrm>
        </p:grpSpPr>
        <p:sp>
          <p:nvSpPr>
            <p:cNvPr id="6267" name="Google Shape;6267;p8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87"/>
          <p:cNvGrpSpPr/>
          <p:nvPr/>
        </p:nvGrpSpPr>
        <p:grpSpPr>
          <a:xfrm rot="5400000">
            <a:off x="7822000" y="3988625"/>
            <a:ext cx="98902" cy="553090"/>
            <a:chOff x="4898850" y="4820550"/>
            <a:chExt cx="98902" cy="553090"/>
          </a:xfrm>
        </p:grpSpPr>
        <p:sp>
          <p:nvSpPr>
            <p:cNvPr id="6282" name="Google Shape;6282;p8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7"/>
          <p:cNvGrpSpPr/>
          <p:nvPr/>
        </p:nvGrpSpPr>
        <p:grpSpPr>
          <a:xfrm>
            <a:off x="1632103" y="4389467"/>
            <a:ext cx="1105976" cy="133969"/>
            <a:chOff x="8183182" y="663852"/>
            <a:chExt cx="1475028" cy="178673"/>
          </a:xfrm>
        </p:grpSpPr>
        <p:grpSp>
          <p:nvGrpSpPr>
            <p:cNvPr id="6288" name="Google Shape;6288;p87"/>
            <p:cNvGrpSpPr/>
            <p:nvPr/>
          </p:nvGrpSpPr>
          <p:grpSpPr>
            <a:xfrm>
              <a:off x="8183182" y="774425"/>
              <a:ext cx="1178025" cy="68100"/>
              <a:chOff x="2024450" y="204150"/>
              <a:chExt cx="1178025" cy="68100"/>
            </a:xfrm>
          </p:grpSpPr>
          <p:sp>
            <p:nvSpPr>
              <p:cNvPr id="6289" name="Google Shape;6289;p8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7"/>
            <p:cNvGrpSpPr/>
            <p:nvPr/>
          </p:nvGrpSpPr>
          <p:grpSpPr>
            <a:xfrm>
              <a:off x="8480185" y="663852"/>
              <a:ext cx="1178025" cy="68100"/>
              <a:chOff x="2024450" y="204150"/>
              <a:chExt cx="1178025" cy="68100"/>
            </a:xfrm>
          </p:grpSpPr>
          <p:sp>
            <p:nvSpPr>
              <p:cNvPr id="6300" name="Google Shape;6300;p8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10" name="Google Shape;6310;p87"/>
          <p:cNvSpPr txBox="1"/>
          <p:nvPr>
            <p:ph idx="1" type="subTitle"/>
          </p:nvPr>
        </p:nvSpPr>
        <p:spPr>
          <a:xfrm>
            <a:off x="1304275" y="1731925"/>
            <a:ext cx="7439400" cy="25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df["one"]     &gt;&gt;&gt;&gt; to show the first column.</a:t>
            </a:r>
            <a:endParaRPr sz="1900"/>
          </a:p>
          <a:p>
            <a:pPr indent="0" lvl="0" marL="0" rtl="0" algn="l">
              <a:spcBef>
                <a:spcPts val="0"/>
              </a:spcBef>
              <a:spcAft>
                <a:spcPts val="0"/>
              </a:spcAft>
              <a:buNone/>
            </a:pPr>
            <a:r>
              <a:rPr lang="en" sz="1900"/>
              <a:t>pd.isna(df["one"]) , df.isna()   &gt;&gt;&gt;&gt; to print true in nan value.</a:t>
            </a:r>
            <a:endParaRPr sz="1900"/>
          </a:p>
          <a:p>
            <a:pPr indent="0" lvl="0" marL="0" rtl="0" algn="l">
              <a:spcBef>
                <a:spcPts val="0"/>
              </a:spcBef>
              <a:spcAft>
                <a:spcPts val="0"/>
              </a:spcAft>
              <a:buNone/>
            </a:pPr>
            <a:r>
              <a:rPr lang="en" sz="1900"/>
              <a:t>df["four"].notna()    &gt;&gt;&gt;&gt; to print false in nan value.</a:t>
            </a:r>
            <a:endParaRPr sz="1900"/>
          </a:p>
          <a:p>
            <a:pPr indent="0" lvl="0" marL="0" rtl="0" algn="l">
              <a:spcBef>
                <a:spcPts val="0"/>
              </a:spcBef>
              <a:spcAft>
                <a:spcPts val="0"/>
              </a:spcAft>
              <a:buNone/>
            </a:pPr>
            <a:r>
              <a:rPr lang="en" sz="1900"/>
              <a:t>pd.Series([1, 2, np.nan, 4], dtype=pd.Int64Dtype()) </a:t>
            </a:r>
            <a:endParaRPr sz="1900"/>
          </a:p>
          <a:p>
            <a:pPr indent="0" lvl="0" marL="0" rtl="0" algn="l">
              <a:spcBef>
                <a:spcPts val="0"/>
              </a:spcBef>
              <a:spcAft>
                <a:spcPts val="0"/>
              </a:spcAft>
              <a:buNone/>
            </a:pPr>
            <a:r>
              <a:rPr lang="en" sz="1900"/>
              <a:t>Using to create column of integers with even one missing value .</a:t>
            </a:r>
            <a:endParaRPr sz="1900"/>
          </a:p>
          <a:p>
            <a:pPr indent="0" lvl="0" marL="0" rtl="0" algn="l">
              <a:lnSpc>
                <a:spcPct val="135714"/>
              </a:lnSpc>
              <a:spcBef>
                <a:spcPts val="0"/>
              </a:spcBef>
              <a:spcAft>
                <a:spcPts val="0"/>
              </a:spcAft>
              <a:buNone/>
            </a:pPr>
            <a:r>
              <a:rPr lang="en" sz="1900"/>
              <a:t>df["timestamp"] = pd.Timestamp("20120101") &gt;&gt;&gt;&gt;  Datetimes</a:t>
            </a:r>
            <a:endParaRPr sz="1900"/>
          </a:p>
          <a:p>
            <a:pPr indent="0" lvl="0" marL="0" rtl="0" algn="l">
              <a:spcBef>
                <a:spcPts val="0"/>
              </a:spcBef>
              <a:spcAft>
                <a:spcPts val="0"/>
              </a:spcAft>
              <a:buNone/>
            </a:pPr>
            <a:r>
              <a:rPr lang="en" sz="1900"/>
              <a:t>df2.loc[[“a”, “c”, “h”], [“one”, “timestamp”]] = np.nan </a:t>
            </a:r>
            <a:endParaRPr sz="1900"/>
          </a:p>
          <a:p>
            <a:pPr indent="0" lvl="0" marL="0" rtl="0" algn="l">
              <a:spcBef>
                <a:spcPts val="0"/>
              </a:spcBef>
              <a:spcAft>
                <a:spcPts val="0"/>
              </a:spcAft>
              <a:buNone/>
            </a:pPr>
            <a:r>
              <a:rPr lang="en" sz="1900"/>
              <a:t>Using to create NaN values in (one ,timestamp) columns</a:t>
            </a:r>
            <a:endParaRPr sz="1900"/>
          </a:p>
          <a:p>
            <a:pPr indent="0" lvl="0" marL="0" rtl="0" algn="l">
              <a:spcBef>
                <a:spcPts val="0"/>
              </a:spcBef>
              <a:spcAft>
                <a:spcPts val="0"/>
              </a:spcAft>
              <a:buNone/>
            </a:pPr>
            <a:r>
              <a:rPr lang="en" sz="1900"/>
              <a:t> </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4" name="Shape 5374"/>
        <p:cNvGrpSpPr/>
        <p:nvPr/>
      </p:nvGrpSpPr>
      <p:grpSpPr>
        <a:xfrm>
          <a:off x="0" y="0"/>
          <a:ext cx="0" cy="0"/>
          <a:chOff x="0" y="0"/>
          <a:chExt cx="0" cy="0"/>
        </a:xfrm>
      </p:grpSpPr>
      <p:sp>
        <p:nvSpPr>
          <p:cNvPr id="5375" name="Google Shape;5375;p61"/>
          <p:cNvSpPr/>
          <p:nvPr/>
        </p:nvSpPr>
        <p:spPr>
          <a:xfrm>
            <a:off x="5450531" y="1685792"/>
            <a:ext cx="21462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rPr>
              <a:t>Polygon Annotation</a:t>
            </a:r>
            <a:endParaRPr b="1">
              <a:solidFill>
                <a:schemeClr val="accent6"/>
              </a:solidFill>
            </a:endParaRPr>
          </a:p>
        </p:txBody>
      </p:sp>
      <p:sp>
        <p:nvSpPr>
          <p:cNvPr id="5376" name="Google Shape;5376;p61"/>
          <p:cNvSpPr/>
          <p:nvPr/>
        </p:nvSpPr>
        <p:spPr>
          <a:xfrm>
            <a:off x="1547262" y="1685800"/>
            <a:ext cx="27708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Exo"/>
                <a:ea typeface="Exo"/>
                <a:cs typeface="Exo"/>
                <a:sym typeface="Exo"/>
              </a:rPr>
              <a:t>Bounding Box Annotation</a:t>
            </a:r>
            <a:endParaRPr/>
          </a:p>
        </p:txBody>
      </p:sp>
      <p:sp>
        <p:nvSpPr>
          <p:cNvPr id="5377" name="Google Shape;5377;p61"/>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800"/>
              <a:t>Types of Annotation</a:t>
            </a:r>
            <a:endParaRPr sz="2800">
              <a:solidFill>
                <a:schemeClr val="accent2"/>
              </a:solidFill>
            </a:endParaRPr>
          </a:p>
        </p:txBody>
      </p:sp>
      <p:grpSp>
        <p:nvGrpSpPr>
          <p:cNvPr id="5378" name="Google Shape;5378;p61"/>
          <p:cNvGrpSpPr/>
          <p:nvPr/>
        </p:nvGrpSpPr>
        <p:grpSpPr>
          <a:xfrm rot="5400000">
            <a:off x="8227473" y="2334240"/>
            <a:ext cx="883262" cy="242091"/>
            <a:chOff x="2300350" y="2601250"/>
            <a:chExt cx="2275275" cy="623625"/>
          </a:xfrm>
        </p:grpSpPr>
        <p:sp>
          <p:nvSpPr>
            <p:cNvPr id="5379" name="Google Shape;5379;p6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5" name="Google Shape;5385;p61"/>
          <p:cNvSpPr/>
          <p:nvPr/>
        </p:nvSpPr>
        <p:spPr>
          <a:xfrm>
            <a:off x="1547243" y="2772517"/>
            <a:ext cx="21462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rPr>
              <a:t>Cuboid Annotation</a:t>
            </a:r>
            <a:endParaRPr b="1">
              <a:solidFill>
                <a:schemeClr val="accent6"/>
              </a:solidFill>
            </a:endParaRPr>
          </a:p>
        </p:txBody>
      </p:sp>
      <p:sp>
        <p:nvSpPr>
          <p:cNvPr id="5386" name="Google Shape;5386;p61"/>
          <p:cNvSpPr/>
          <p:nvPr/>
        </p:nvSpPr>
        <p:spPr>
          <a:xfrm>
            <a:off x="4839900" y="2772525"/>
            <a:ext cx="27708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Exo"/>
                <a:ea typeface="Exo"/>
                <a:cs typeface="Exo"/>
                <a:sym typeface="Exo"/>
              </a:rPr>
              <a:t>Key Points Annotation</a:t>
            </a:r>
            <a:endParaRPr/>
          </a:p>
        </p:txBody>
      </p:sp>
      <p:sp>
        <p:nvSpPr>
          <p:cNvPr id="5387" name="Google Shape;5387;p61"/>
          <p:cNvSpPr/>
          <p:nvPr/>
        </p:nvSpPr>
        <p:spPr>
          <a:xfrm>
            <a:off x="1547243" y="3859242"/>
            <a:ext cx="21462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rPr>
              <a:t>Text Annotation</a:t>
            </a:r>
            <a:endParaRPr b="1">
              <a:solidFill>
                <a:schemeClr val="accent6"/>
              </a:solidFill>
            </a:endParaRPr>
          </a:p>
        </p:txBody>
      </p:sp>
      <p:sp>
        <p:nvSpPr>
          <p:cNvPr id="5388" name="Google Shape;5388;p61"/>
          <p:cNvSpPr/>
          <p:nvPr/>
        </p:nvSpPr>
        <p:spPr>
          <a:xfrm>
            <a:off x="4774925" y="3859250"/>
            <a:ext cx="27708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Exo"/>
                <a:ea typeface="Exo"/>
                <a:cs typeface="Exo"/>
                <a:sym typeface="Exo"/>
              </a:rPr>
              <a:t>Semantic Segmentation</a:t>
            </a:r>
            <a:endParaRPr/>
          </a:p>
        </p:txBody>
      </p:sp>
      <p:sp>
        <p:nvSpPr>
          <p:cNvPr id="5389" name="Google Shape;5389;p61"/>
          <p:cNvSpPr txBox="1"/>
          <p:nvPr>
            <p:ph idx="3" type="title"/>
          </p:nvPr>
        </p:nvSpPr>
        <p:spPr>
          <a:xfrm>
            <a:off x="1035150" y="1643350"/>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90" name="Google Shape;5390;p61"/>
          <p:cNvSpPr txBox="1"/>
          <p:nvPr>
            <p:ph idx="3" type="title"/>
          </p:nvPr>
        </p:nvSpPr>
        <p:spPr>
          <a:xfrm>
            <a:off x="4839900" y="1643350"/>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391" name="Google Shape;5391;p61"/>
          <p:cNvSpPr txBox="1"/>
          <p:nvPr>
            <p:ph idx="3" type="title"/>
          </p:nvPr>
        </p:nvSpPr>
        <p:spPr>
          <a:xfrm>
            <a:off x="1035150" y="2730075"/>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392" name="Google Shape;5392;p61"/>
          <p:cNvSpPr txBox="1"/>
          <p:nvPr>
            <p:ph idx="3" type="title"/>
          </p:nvPr>
        </p:nvSpPr>
        <p:spPr>
          <a:xfrm>
            <a:off x="4315950" y="2730075"/>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393" name="Google Shape;5393;p61"/>
          <p:cNvSpPr txBox="1"/>
          <p:nvPr>
            <p:ph idx="3" type="title"/>
          </p:nvPr>
        </p:nvSpPr>
        <p:spPr>
          <a:xfrm>
            <a:off x="4315950" y="3816800"/>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394" name="Google Shape;5394;p61"/>
          <p:cNvSpPr txBox="1"/>
          <p:nvPr>
            <p:ph idx="3" type="title"/>
          </p:nvPr>
        </p:nvSpPr>
        <p:spPr>
          <a:xfrm>
            <a:off x="1035150" y="3774350"/>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4" name="Shape 6314"/>
        <p:cNvGrpSpPr/>
        <p:nvPr/>
      </p:nvGrpSpPr>
      <p:grpSpPr>
        <a:xfrm>
          <a:off x="0" y="0"/>
          <a:ext cx="0" cy="0"/>
          <a:chOff x="0" y="0"/>
          <a:chExt cx="0" cy="0"/>
        </a:xfrm>
      </p:grpSpPr>
      <p:sp>
        <p:nvSpPr>
          <p:cNvPr id="6315" name="Google Shape;6315;p88"/>
          <p:cNvSpPr txBox="1"/>
          <p:nvPr>
            <p:ph type="title"/>
          </p:nvPr>
        </p:nvSpPr>
        <p:spPr>
          <a:xfrm>
            <a:off x="1390800" y="1233950"/>
            <a:ext cx="6362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Error Correction </a:t>
            </a:r>
            <a:r>
              <a:rPr lang="en">
                <a:solidFill>
                  <a:schemeClr val="accent2"/>
                </a:solidFill>
              </a:rPr>
              <a:t>Missing Values</a:t>
            </a:r>
            <a:endParaRPr>
              <a:solidFill>
                <a:schemeClr val="accent2"/>
              </a:solidFill>
            </a:endParaRPr>
          </a:p>
        </p:txBody>
      </p:sp>
      <p:grpSp>
        <p:nvGrpSpPr>
          <p:cNvPr id="6316" name="Google Shape;6316;p88"/>
          <p:cNvGrpSpPr/>
          <p:nvPr/>
        </p:nvGrpSpPr>
        <p:grpSpPr>
          <a:xfrm flipH="1">
            <a:off x="4326089" y="4335404"/>
            <a:ext cx="883262" cy="242091"/>
            <a:chOff x="2300350" y="2601250"/>
            <a:chExt cx="2275275" cy="623625"/>
          </a:xfrm>
        </p:grpSpPr>
        <p:sp>
          <p:nvSpPr>
            <p:cNvPr id="6317" name="Google Shape;6317;p8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3" name="Google Shape;6323;p8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4" name="Google Shape;6324;p88"/>
          <p:cNvGrpSpPr/>
          <p:nvPr/>
        </p:nvGrpSpPr>
        <p:grpSpPr>
          <a:xfrm>
            <a:off x="6397851" y="1075319"/>
            <a:ext cx="1252897" cy="51000"/>
            <a:chOff x="2915381" y="4104819"/>
            <a:chExt cx="1252897" cy="51000"/>
          </a:xfrm>
        </p:grpSpPr>
        <p:sp>
          <p:nvSpPr>
            <p:cNvPr id="6325" name="Google Shape;6325;p8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8"/>
          <p:cNvGrpSpPr/>
          <p:nvPr/>
        </p:nvGrpSpPr>
        <p:grpSpPr>
          <a:xfrm rot="5400000">
            <a:off x="7822000" y="3988625"/>
            <a:ext cx="98902" cy="553090"/>
            <a:chOff x="4898850" y="4820550"/>
            <a:chExt cx="98902" cy="553090"/>
          </a:xfrm>
        </p:grpSpPr>
        <p:sp>
          <p:nvSpPr>
            <p:cNvPr id="6340" name="Google Shape;6340;p8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8"/>
          <p:cNvGrpSpPr/>
          <p:nvPr/>
        </p:nvGrpSpPr>
        <p:grpSpPr>
          <a:xfrm>
            <a:off x="1632103" y="4389467"/>
            <a:ext cx="1105976" cy="133969"/>
            <a:chOff x="8183182" y="663852"/>
            <a:chExt cx="1475028" cy="178673"/>
          </a:xfrm>
        </p:grpSpPr>
        <p:grpSp>
          <p:nvGrpSpPr>
            <p:cNvPr id="6346" name="Google Shape;6346;p88"/>
            <p:cNvGrpSpPr/>
            <p:nvPr/>
          </p:nvGrpSpPr>
          <p:grpSpPr>
            <a:xfrm>
              <a:off x="8183182" y="774425"/>
              <a:ext cx="1178025" cy="68100"/>
              <a:chOff x="2024450" y="204150"/>
              <a:chExt cx="1178025" cy="68100"/>
            </a:xfrm>
          </p:grpSpPr>
          <p:sp>
            <p:nvSpPr>
              <p:cNvPr id="6347" name="Google Shape;6347;p8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88"/>
            <p:cNvGrpSpPr/>
            <p:nvPr/>
          </p:nvGrpSpPr>
          <p:grpSpPr>
            <a:xfrm>
              <a:off x="8480185" y="663852"/>
              <a:ext cx="1178025" cy="68100"/>
              <a:chOff x="2024450" y="204150"/>
              <a:chExt cx="1178025" cy="68100"/>
            </a:xfrm>
          </p:grpSpPr>
          <p:sp>
            <p:nvSpPr>
              <p:cNvPr id="6358" name="Google Shape;6358;p8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68" name="Google Shape;6368;p88"/>
          <p:cNvSpPr txBox="1"/>
          <p:nvPr>
            <p:ph idx="1" type="subTitle"/>
          </p:nvPr>
        </p:nvSpPr>
        <p:spPr>
          <a:xfrm>
            <a:off x="1032000" y="2455913"/>
            <a:ext cx="7919700" cy="12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df.fillna(0)    &gt;&gt;&gt;&gt; to replace NA with a scalar value (0).</a:t>
            </a:r>
            <a:endParaRPr sz="1900"/>
          </a:p>
          <a:p>
            <a:pPr indent="0" lvl="0" marL="0" rtl="0" algn="l">
              <a:spcBef>
                <a:spcPts val="0"/>
              </a:spcBef>
              <a:spcAft>
                <a:spcPts val="0"/>
              </a:spcAft>
              <a:buNone/>
            </a:pPr>
            <a:r>
              <a:rPr lang="en" sz="1900"/>
              <a:t>df["one"].fillna("missing") &gt;&gt;&gt;&gt; to replace NA  with a scalar value (missing)</a:t>
            </a:r>
            <a:endParaRPr sz="1900"/>
          </a:p>
          <a:p>
            <a:pPr indent="0" lvl="0" marL="0" rtl="0" algn="l">
              <a:spcBef>
                <a:spcPts val="0"/>
              </a:spcBef>
              <a:spcAft>
                <a:spcPts val="0"/>
              </a:spcAft>
              <a:buNone/>
            </a:pPr>
            <a:r>
              <a:rPr lang="en" sz="1900"/>
              <a:t>df.fillna(method="pad", limit=1) &gt;&gt;&gt;&gt; fill the value from top row to </a:t>
            </a:r>
            <a:endParaRPr sz="1900"/>
          </a:p>
          <a:p>
            <a:pPr indent="0" lvl="0" marL="0" rtl="0" algn="l">
              <a:spcBef>
                <a:spcPts val="0"/>
              </a:spcBef>
              <a:spcAft>
                <a:spcPts val="0"/>
              </a:spcAft>
              <a:buNone/>
            </a:pPr>
            <a:r>
              <a:rPr lang="en" sz="1900"/>
              <a:t>                                                          the next row one time.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6369" name="Google Shape;6369;p88"/>
          <p:cNvSpPr txBox="1"/>
          <p:nvPr/>
        </p:nvSpPr>
        <p:spPr>
          <a:xfrm>
            <a:off x="1120975" y="1889650"/>
            <a:ext cx="3000000" cy="507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PT Sans"/>
                <a:ea typeface="PT Sans"/>
                <a:cs typeface="PT Sans"/>
                <a:sym typeface="PT Sans"/>
              </a:rPr>
              <a:t>Filling Missing Values:</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3" name="Shape 6373"/>
        <p:cNvGrpSpPr/>
        <p:nvPr/>
      </p:nvGrpSpPr>
      <p:grpSpPr>
        <a:xfrm>
          <a:off x="0" y="0"/>
          <a:ext cx="0" cy="0"/>
          <a:chOff x="0" y="0"/>
          <a:chExt cx="0" cy="0"/>
        </a:xfrm>
      </p:grpSpPr>
      <p:pic>
        <p:nvPicPr>
          <p:cNvPr id="6374" name="Google Shape;6374;p89"/>
          <p:cNvPicPr preferRelativeResize="0"/>
          <p:nvPr/>
        </p:nvPicPr>
        <p:blipFill>
          <a:blip r:embed="rId3">
            <a:alphaModFix/>
          </a:blip>
          <a:stretch>
            <a:fillRect/>
          </a:stretch>
        </p:blipFill>
        <p:spPr>
          <a:xfrm>
            <a:off x="3373039" y="1598051"/>
            <a:ext cx="2397950" cy="2344875"/>
          </a:xfrm>
          <a:prstGeom prst="rect">
            <a:avLst/>
          </a:prstGeom>
          <a:noFill/>
          <a:ln>
            <a:noFill/>
          </a:ln>
        </p:spPr>
      </p:pic>
      <p:sp>
        <p:nvSpPr>
          <p:cNvPr id="6375" name="Google Shape;6375;p89"/>
          <p:cNvSpPr txBox="1"/>
          <p:nvPr>
            <p:ph type="title"/>
          </p:nvPr>
        </p:nvSpPr>
        <p:spPr>
          <a:xfrm>
            <a:off x="713125" y="7900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Replace </a:t>
            </a:r>
            <a:r>
              <a:rPr lang="en">
                <a:solidFill>
                  <a:schemeClr val="accent2"/>
                </a:solidFill>
              </a:rPr>
              <a:t>Using Statistics</a:t>
            </a:r>
            <a:endParaRPr>
              <a:solidFill>
                <a:schemeClr val="accent2"/>
              </a:solidFill>
            </a:endParaRPr>
          </a:p>
        </p:txBody>
      </p:sp>
      <p:grpSp>
        <p:nvGrpSpPr>
          <p:cNvPr id="6376" name="Google Shape;6376;p89"/>
          <p:cNvGrpSpPr/>
          <p:nvPr/>
        </p:nvGrpSpPr>
        <p:grpSpPr>
          <a:xfrm>
            <a:off x="445450" y="2381475"/>
            <a:ext cx="2397900" cy="1045775"/>
            <a:chOff x="445450" y="2381475"/>
            <a:chExt cx="2397900" cy="1045775"/>
          </a:xfrm>
        </p:grpSpPr>
        <p:sp>
          <p:nvSpPr>
            <p:cNvPr id="6377" name="Google Shape;6377;p89"/>
            <p:cNvSpPr txBox="1"/>
            <p:nvPr/>
          </p:nvSpPr>
          <p:spPr>
            <a:xfrm>
              <a:off x="592075" y="2381475"/>
              <a:ext cx="22509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xo"/>
                  <a:ea typeface="Exo"/>
                  <a:cs typeface="Exo"/>
                  <a:sym typeface="Exo"/>
                </a:rPr>
                <a:t>Mean</a:t>
              </a:r>
              <a:endParaRPr b="1" sz="3000">
                <a:solidFill>
                  <a:schemeClr val="accent2"/>
                </a:solidFill>
                <a:latin typeface="Exo"/>
                <a:ea typeface="Exo"/>
                <a:cs typeface="Exo"/>
                <a:sym typeface="Exo"/>
              </a:endParaRPr>
            </a:p>
          </p:txBody>
        </p:sp>
        <p:sp>
          <p:nvSpPr>
            <p:cNvPr id="6378" name="Google Shape;6378;p89"/>
            <p:cNvSpPr txBox="1"/>
            <p:nvPr/>
          </p:nvSpPr>
          <p:spPr>
            <a:xfrm>
              <a:off x="445450" y="2942450"/>
              <a:ext cx="2397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T Sans"/>
                  <a:ea typeface="PT Sans"/>
                  <a:cs typeface="PT Sans"/>
                  <a:sym typeface="PT Sans"/>
                </a:rPr>
                <a:t>The average value (the sum of all values divided by a number of values).</a:t>
              </a:r>
              <a:endParaRPr sz="1500">
                <a:solidFill>
                  <a:schemeClr val="lt1"/>
                </a:solidFill>
                <a:latin typeface="PT Sans"/>
                <a:ea typeface="PT Sans"/>
                <a:cs typeface="PT Sans"/>
                <a:sym typeface="PT Sans"/>
              </a:endParaRPr>
            </a:p>
          </p:txBody>
        </p:sp>
      </p:grpSp>
      <p:grpSp>
        <p:nvGrpSpPr>
          <p:cNvPr id="6379" name="Google Shape;6379;p89"/>
          <p:cNvGrpSpPr/>
          <p:nvPr/>
        </p:nvGrpSpPr>
        <p:grpSpPr>
          <a:xfrm>
            <a:off x="6460775" y="2290713"/>
            <a:ext cx="2130300" cy="1227276"/>
            <a:chOff x="6300625" y="1543275"/>
            <a:chExt cx="2130300" cy="1227276"/>
          </a:xfrm>
        </p:grpSpPr>
        <p:sp>
          <p:nvSpPr>
            <p:cNvPr id="6380" name="Google Shape;6380;p89"/>
            <p:cNvSpPr txBox="1"/>
            <p:nvPr/>
          </p:nvSpPr>
          <p:spPr>
            <a:xfrm>
              <a:off x="6300625" y="1543275"/>
              <a:ext cx="19626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xo"/>
                  <a:ea typeface="Exo"/>
                  <a:cs typeface="Exo"/>
                  <a:sym typeface="Exo"/>
                </a:rPr>
                <a:t>Median</a:t>
              </a:r>
              <a:endParaRPr b="1" sz="3000">
                <a:solidFill>
                  <a:schemeClr val="accent2"/>
                </a:solidFill>
                <a:latin typeface="Exo"/>
                <a:ea typeface="Exo"/>
                <a:cs typeface="Exo"/>
                <a:sym typeface="Exo"/>
              </a:endParaRPr>
            </a:p>
          </p:txBody>
        </p:sp>
        <p:sp>
          <p:nvSpPr>
            <p:cNvPr id="6381" name="Google Shape;6381;p89"/>
            <p:cNvSpPr txBox="1"/>
            <p:nvPr/>
          </p:nvSpPr>
          <p:spPr>
            <a:xfrm>
              <a:off x="6300625" y="2028051"/>
              <a:ext cx="2130300" cy="7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T Sans"/>
                  <a:ea typeface="PT Sans"/>
                  <a:cs typeface="PT Sans"/>
                  <a:sym typeface="PT Sans"/>
                </a:rPr>
                <a:t>The value in the middle, after sorting all values ascending</a:t>
              </a:r>
              <a:endParaRPr sz="1500">
                <a:solidFill>
                  <a:schemeClr val="lt1"/>
                </a:solidFill>
                <a:latin typeface="PT Sans"/>
                <a:ea typeface="PT Sans"/>
                <a:cs typeface="PT Sans"/>
                <a:sym typeface="PT Sans"/>
              </a:endParaRPr>
            </a:p>
          </p:txBody>
        </p:sp>
      </p:grpSp>
      <p:grpSp>
        <p:nvGrpSpPr>
          <p:cNvPr id="6382" name="Google Shape;6382;p89"/>
          <p:cNvGrpSpPr/>
          <p:nvPr/>
        </p:nvGrpSpPr>
        <p:grpSpPr>
          <a:xfrm>
            <a:off x="3640700" y="4080425"/>
            <a:ext cx="2130300" cy="969608"/>
            <a:chOff x="6300625" y="2973325"/>
            <a:chExt cx="2130300" cy="969608"/>
          </a:xfrm>
        </p:grpSpPr>
        <p:sp>
          <p:nvSpPr>
            <p:cNvPr id="6383" name="Google Shape;6383;p89"/>
            <p:cNvSpPr txBox="1"/>
            <p:nvPr/>
          </p:nvSpPr>
          <p:spPr>
            <a:xfrm>
              <a:off x="6300625" y="2973325"/>
              <a:ext cx="18825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xo"/>
                  <a:ea typeface="Exo"/>
                  <a:cs typeface="Exo"/>
                  <a:sym typeface="Exo"/>
                </a:rPr>
                <a:t>Mode</a:t>
              </a:r>
              <a:endParaRPr b="1" sz="3000">
                <a:solidFill>
                  <a:schemeClr val="accent2"/>
                </a:solidFill>
                <a:latin typeface="Exo"/>
                <a:ea typeface="Exo"/>
                <a:cs typeface="Exo"/>
                <a:sym typeface="Exo"/>
              </a:endParaRPr>
            </a:p>
          </p:txBody>
        </p:sp>
        <p:sp>
          <p:nvSpPr>
            <p:cNvPr id="6384" name="Google Shape;6384;p89"/>
            <p:cNvSpPr txBox="1"/>
            <p:nvPr/>
          </p:nvSpPr>
          <p:spPr>
            <a:xfrm>
              <a:off x="6300625" y="3458133"/>
              <a:ext cx="21303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T Sans"/>
                  <a:ea typeface="PT Sans"/>
                  <a:cs typeface="PT Sans"/>
                  <a:sym typeface="PT Sans"/>
                </a:rPr>
                <a:t>The value that appears most frequently</a:t>
              </a:r>
              <a:endParaRPr sz="1500">
                <a:solidFill>
                  <a:schemeClr val="lt1"/>
                </a:solidFill>
                <a:latin typeface="PT Sans"/>
                <a:ea typeface="PT Sans"/>
                <a:cs typeface="PT Sans"/>
                <a:sym typeface="PT Sans"/>
              </a:endParaRPr>
            </a:p>
          </p:txBody>
        </p:sp>
      </p:grpSp>
      <p:sp>
        <p:nvSpPr>
          <p:cNvPr id="6385" name="Google Shape;6385;p89"/>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9"/>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9"/>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9"/>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9" name="Google Shape;6389;p89"/>
          <p:cNvCxnSpPr>
            <a:stCxn id="6377" idx="3"/>
            <a:endCxn id="6385" idx="2"/>
          </p:cNvCxnSpPr>
          <p:nvPr/>
        </p:nvCxnSpPr>
        <p:spPr>
          <a:xfrm flipH="1" rot="10800000">
            <a:off x="2842975" y="2228775"/>
            <a:ext cx="1236900" cy="395100"/>
          </a:xfrm>
          <a:prstGeom prst="bentConnector3">
            <a:avLst>
              <a:gd fmla="val 50001" name="adj1"/>
            </a:avLst>
          </a:prstGeom>
          <a:noFill/>
          <a:ln cap="flat" cmpd="sng" w="19050">
            <a:solidFill>
              <a:schemeClr val="accent2"/>
            </a:solidFill>
            <a:prstDash val="solid"/>
            <a:round/>
            <a:headEnd len="med" w="med" type="none"/>
            <a:tailEnd len="med" w="med" type="oval"/>
          </a:ln>
        </p:spPr>
      </p:cxnSp>
      <p:cxnSp>
        <p:nvCxnSpPr>
          <p:cNvPr id="6390" name="Google Shape;6390;p89"/>
          <p:cNvCxnSpPr/>
          <p:nvPr/>
        </p:nvCxnSpPr>
        <p:spPr>
          <a:xfrm rot="5400000">
            <a:off x="4612125" y="3251000"/>
            <a:ext cx="32100" cy="31800"/>
          </a:xfrm>
          <a:prstGeom prst="bentConnector3">
            <a:avLst>
              <a:gd fmla="val 2693925" name="adj1"/>
            </a:avLst>
          </a:prstGeom>
          <a:noFill/>
          <a:ln cap="flat" cmpd="sng" w="19050">
            <a:solidFill>
              <a:schemeClr val="accent2"/>
            </a:solidFill>
            <a:prstDash val="solid"/>
            <a:round/>
            <a:headEnd len="med" w="med" type="none"/>
            <a:tailEnd len="med" w="med" type="oval"/>
          </a:ln>
        </p:spPr>
      </p:cxnSp>
      <p:cxnSp>
        <p:nvCxnSpPr>
          <p:cNvPr id="6391" name="Google Shape;6391;p89"/>
          <p:cNvCxnSpPr>
            <a:stCxn id="6380" idx="1"/>
            <a:endCxn id="6386" idx="6"/>
          </p:cNvCxnSpPr>
          <p:nvPr/>
        </p:nvCxnSpPr>
        <p:spPr>
          <a:xfrm rot="10800000">
            <a:off x="5064275" y="2228613"/>
            <a:ext cx="1396500" cy="304500"/>
          </a:xfrm>
          <a:prstGeom prst="bentConnector3">
            <a:avLst>
              <a:gd fmla="val 50003" name="adj1"/>
            </a:avLst>
          </a:prstGeom>
          <a:noFill/>
          <a:ln cap="flat" cmpd="sng" w="19050">
            <a:solidFill>
              <a:schemeClr val="lt1"/>
            </a:solidFill>
            <a:prstDash val="solid"/>
            <a:round/>
            <a:headEnd len="med" w="med" type="none"/>
            <a:tailEnd len="med" w="med" type="oval"/>
          </a:ln>
        </p:spPr>
      </p:cxnSp>
      <p:grpSp>
        <p:nvGrpSpPr>
          <p:cNvPr id="6392" name="Google Shape;6392;p89"/>
          <p:cNvGrpSpPr/>
          <p:nvPr/>
        </p:nvGrpSpPr>
        <p:grpSpPr>
          <a:xfrm>
            <a:off x="7809182" y="1196629"/>
            <a:ext cx="2250993" cy="228146"/>
            <a:chOff x="7809182" y="1151604"/>
            <a:chExt cx="2250993" cy="228146"/>
          </a:xfrm>
        </p:grpSpPr>
        <p:sp>
          <p:nvSpPr>
            <p:cNvPr id="6393" name="Google Shape;6393;p89"/>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9"/>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89"/>
          <p:cNvGrpSpPr/>
          <p:nvPr/>
        </p:nvGrpSpPr>
        <p:grpSpPr>
          <a:xfrm rot="5400000">
            <a:off x="1486975" y="799800"/>
            <a:ext cx="98902" cy="553090"/>
            <a:chOff x="4898850" y="4820550"/>
            <a:chExt cx="98902" cy="553090"/>
          </a:xfrm>
        </p:grpSpPr>
        <p:sp>
          <p:nvSpPr>
            <p:cNvPr id="6396" name="Google Shape;6396;p8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1" name="Google Shape;6401;p89"/>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5" name="Shape 6405"/>
        <p:cNvGrpSpPr/>
        <p:nvPr/>
      </p:nvGrpSpPr>
      <p:grpSpPr>
        <a:xfrm>
          <a:off x="0" y="0"/>
          <a:ext cx="0" cy="0"/>
          <a:chOff x="0" y="0"/>
          <a:chExt cx="0" cy="0"/>
        </a:xfrm>
      </p:grpSpPr>
      <p:sp>
        <p:nvSpPr>
          <p:cNvPr id="6406" name="Google Shape;6406;p90"/>
          <p:cNvSpPr/>
          <p:nvPr/>
        </p:nvSpPr>
        <p:spPr>
          <a:xfrm>
            <a:off x="3516091" y="2261363"/>
            <a:ext cx="22677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90"/>
          <p:cNvSpPr/>
          <p:nvPr/>
        </p:nvSpPr>
        <p:spPr>
          <a:xfrm>
            <a:off x="6087294" y="2217663"/>
            <a:ext cx="22677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90"/>
          <p:cNvSpPr/>
          <p:nvPr/>
        </p:nvSpPr>
        <p:spPr>
          <a:xfrm>
            <a:off x="595450" y="2261375"/>
            <a:ext cx="2102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90"/>
          <p:cNvSpPr txBox="1"/>
          <p:nvPr>
            <p:ph idx="2" type="title"/>
          </p:nvPr>
        </p:nvSpPr>
        <p:spPr>
          <a:xfrm>
            <a:off x="831400" y="2324375"/>
            <a:ext cx="16305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MEAN</a:t>
            </a:r>
            <a:endParaRPr/>
          </a:p>
        </p:txBody>
      </p:sp>
      <p:sp>
        <p:nvSpPr>
          <p:cNvPr id="6410" name="Google Shape;6410;p90"/>
          <p:cNvSpPr txBox="1"/>
          <p:nvPr>
            <p:ph idx="3" type="title"/>
          </p:nvPr>
        </p:nvSpPr>
        <p:spPr>
          <a:xfrm>
            <a:off x="3517141" y="2324363"/>
            <a:ext cx="226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MEDIAN</a:t>
            </a:r>
            <a:endParaRPr/>
          </a:p>
        </p:txBody>
      </p:sp>
      <p:sp>
        <p:nvSpPr>
          <p:cNvPr id="6411" name="Google Shape;6411;p90"/>
          <p:cNvSpPr txBox="1"/>
          <p:nvPr>
            <p:ph idx="5" type="title"/>
          </p:nvPr>
        </p:nvSpPr>
        <p:spPr>
          <a:xfrm>
            <a:off x="6088344" y="2280663"/>
            <a:ext cx="226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a:t>
            </a:r>
            <a:endParaRPr/>
          </a:p>
        </p:txBody>
      </p:sp>
      <p:grpSp>
        <p:nvGrpSpPr>
          <p:cNvPr id="6412" name="Google Shape;6412;p90"/>
          <p:cNvGrpSpPr/>
          <p:nvPr/>
        </p:nvGrpSpPr>
        <p:grpSpPr>
          <a:xfrm>
            <a:off x="5419567" y="4501791"/>
            <a:ext cx="1105976" cy="133969"/>
            <a:chOff x="8183182" y="663852"/>
            <a:chExt cx="1475028" cy="178673"/>
          </a:xfrm>
        </p:grpSpPr>
        <p:grpSp>
          <p:nvGrpSpPr>
            <p:cNvPr id="6413" name="Google Shape;6413;p90"/>
            <p:cNvGrpSpPr/>
            <p:nvPr/>
          </p:nvGrpSpPr>
          <p:grpSpPr>
            <a:xfrm>
              <a:off x="8183182" y="774425"/>
              <a:ext cx="1178025" cy="68100"/>
              <a:chOff x="2024450" y="204150"/>
              <a:chExt cx="1178025" cy="68100"/>
            </a:xfrm>
          </p:grpSpPr>
          <p:sp>
            <p:nvSpPr>
              <p:cNvPr id="6414" name="Google Shape;6414;p9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9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9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9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9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9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9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9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9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9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90"/>
            <p:cNvGrpSpPr/>
            <p:nvPr/>
          </p:nvGrpSpPr>
          <p:grpSpPr>
            <a:xfrm>
              <a:off x="8480185" y="663852"/>
              <a:ext cx="1178025" cy="68100"/>
              <a:chOff x="2024450" y="204150"/>
              <a:chExt cx="1178025" cy="68100"/>
            </a:xfrm>
          </p:grpSpPr>
          <p:sp>
            <p:nvSpPr>
              <p:cNvPr id="6425" name="Google Shape;6425;p9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9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9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9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9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9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9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9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9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9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35" name="Google Shape;6435;p90"/>
          <p:cNvSpPr txBox="1"/>
          <p:nvPr>
            <p:ph type="title"/>
          </p:nvPr>
        </p:nvSpPr>
        <p:spPr>
          <a:xfrm>
            <a:off x="713125" y="7900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Replace </a:t>
            </a:r>
            <a:r>
              <a:rPr lang="en">
                <a:solidFill>
                  <a:schemeClr val="accent2"/>
                </a:solidFill>
              </a:rPr>
              <a:t>Using Statistics</a:t>
            </a:r>
            <a:endParaRPr>
              <a:solidFill>
                <a:schemeClr val="accent2"/>
              </a:solidFill>
            </a:endParaRPr>
          </a:p>
        </p:txBody>
      </p:sp>
      <p:pic>
        <p:nvPicPr>
          <p:cNvPr id="6436" name="Google Shape;6436;p90"/>
          <p:cNvPicPr preferRelativeResize="0"/>
          <p:nvPr/>
        </p:nvPicPr>
        <p:blipFill>
          <a:blip r:embed="rId3">
            <a:alphaModFix/>
          </a:blip>
          <a:stretch>
            <a:fillRect/>
          </a:stretch>
        </p:blipFill>
        <p:spPr>
          <a:xfrm>
            <a:off x="1219170" y="1362688"/>
            <a:ext cx="854975" cy="854989"/>
          </a:xfrm>
          <a:prstGeom prst="rect">
            <a:avLst/>
          </a:prstGeom>
          <a:noFill/>
          <a:ln>
            <a:noFill/>
          </a:ln>
        </p:spPr>
      </p:pic>
      <p:pic>
        <p:nvPicPr>
          <p:cNvPr id="6437" name="Google Shape;6437;p90"/>
          <p:cNvPicPr preferRelativeResize="0"/>
          <p:nvPr/>
        </p:nvPicPr>
        <p:blipFill>
          <a:blip r:embed="rId4">
            <a:alphaModFix/>
          </a:blip>
          <a:stretch>
            <a:fillRect/>
          </a:stretch>
        </p:blipFill>
        <p:spPr>
          <a:xfrm>
            <a:off x="4222450" y="1362710"/>
            <a:ext cx="854975" cy="854954"/>
          </a:xfrm>
          <a:prstGeom prst="rect">
            <a:avLst/>
          </a:prstGeom>
          <a:noFill/>
          <a:ln>
            <a:noFill/>
          </a:ln>
        </p:spPr>
      </p:pic>
      <p:pic>
        <p:nvPicPr>
          <p:cNvPr id="6438" name="Google Shape;6438;p90"/>
          <p:cNvPicPr preferRelativeResize="0"/>
          <p:nvPr/>
        </p:nvPicPr>
        <p:blipFill rotWithShape="1">
          <a:blip r:embed="rId5">
            <a:alphaModFix/>
          </a:blip>
          <a:srcRect b="0" l="6032" r="0" t="0"/>
          <a:stretch/>
        </p:blipFill>
        <p:spPr>
          <a:xfrm>
            <a:off x="562650" y="2837875"/>
            <a:ext cx="2401900" cy="1320900"/>
          </a:xfrm>
          <a:prstGeom prst="rect">
            <a:avLst/>
          </a:prstGeom>
          <a:noFill/>
          <a:ln>
            <a:noFill/>
          </a:ln>
        </p:spPr>
      </p:pic>
      <p:pic>
        <p:nvPicPr>
          <p:cNvPr id="6439" name="Google Shape;6439;p90"/>
          <p:cNvPicPr preferRelativeResize="0"/>
          <p:nvPr/>
        </p:nvPicPr>
        <p:blipFill>
          <a:blip r:embed="rId6">
            <a:alphaModFix/>
          </a:blip>
          <a:stretch>
            <a:fillRect/>
          </a:stretch>
        </p:blipFill>
        <p:spPr>
          <a:xfrm>
            <a:off x="3385425" y="2816825"/>
            <a:ext cx="2401900" cy="1320900"/>
          </a:xfrm>
          <a:prstGeom prst="rect">
            <a:avLst/>
          </a:prstGeom>
          <a:noFill/>
          <a:ln>
            <a:noFill/>
          </a:ln>
        </p:spPr>
      </p:pic>
      <p:pic>
        <p:nvPicPr>
          <p:cNvPr id="6440" name="Google Shape;6440;p90"/>
          <p:cNvPicPr preferRelativeResize="0"/>
          <p:nvPr/>
        </p:nvPicPr>
        <p:blipFill>
          <a:blip r:embed="rId7">
            <a:alphaModFix/>
          </a:blip>
          <a:stretch>
            <a:fillRect/>
          </a:stretch>
        </p:blipFill>
        <p:spPr>
          <a:xfrm>
            <a:off x="6837963" y="1362700"/>
            <a:ext cx="854975" cy="854975"/>
          </a:xfrm>
          <a:prstGeom prst="rect">
            <a:avLst/>
          </a:prstGeom>
          <a:noFill/>
          <a:ln>
            <a:noFill/>
          </a:ln>
        </p:spPr>
      </p:pic>
      <p:pic>
        <p:nvPicPr>
          <p:cNvPr id="6441" name="Google Shape;6441;p90"/>
          <p:cNvPicPr preferRelativeResize="0"/>
          <p:nvPr/>
        </p:nvPicPr>
        <p:blipFill>
          <a:blip r:embed="rId8">
            <a:alphaModFix/>
          </a:blip>
          <a:stretch>
            <a:fillRect/>
          </a:stretch>
        </p:blipFill>
        <p:spPr>
          <a:xfrm>
            <a:off x="6208200" y="2816825"/>
            <a:ext cx="2401900" cy="1320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5" name="Shape 6445"/>
        <p:cNvGrpSpPr/>
        <p:nvPr/>
      </p:nvGrpSpPr>
      <p:grpSpPr>
        <a:xfrm>
          <a:off x="0" y="0"/>
          <a:ext cx="0" cy="0"/>
          <a:chOff x="0" y="0"/>
          <a:chExt cx="0" cy="0"/>
        </a:xfrm>
      </p:grpSpPr>
      <p:sp>
        <p:nvSpPr>
          <p:cNvPr id="6446" name="Google Shape;6446;p91"/>
          <p:cNvSpPr/>
          <p:nvPr/>
        </p:nvSpPr>
        <p:spPr>
          <a:xfrm>
            <a:off x="1007346" y="1493186"/>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91"/>
          <p:cNvSpPr txBox="1"/>
          <p:nvPr>
            <p:ph idx="4"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Duplicate </a:t>
            </a:r>
            <a:r>
              <a:rPr lang="en">
                <a:solidFill>
                  <a:schemeClr val="accent2"/>
                </a:solidFill>
              </a:rPr>
              <a:t>Values</a:t>
            </a:r>
            <a:endParaRPr/>
          </a:p>
        </p:txBody>
      </p:sp>
      <p:sp>
        <p:nvSpPr>
          <p:cNvPr id="6448" name="Google Shape;6448;p91"/>
          <p:cNvSpPr txBox="1"/>
          <p:nvPr>
            <p:ph type="title"/>
          </p:nvPr>
        </p:nvSpPr>
        <p:spPr>
          <a:xfrm>
            <a:off x="1244646" y="1556175"/>
            <a:ext cx="18858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With  function</a:t>
            </a:r>
            <a:endParaRPr/>
          </a:p>
        </p:txBody>
      </p:sp>
      <p:sp>
        <p:nvSpPr>
          <p:cNvPr id="6449" name="Google Shape;6449;p91"/>
          <p:cNvSpPr txBox="1"/>
          <p:nvPr>
            <p:ph idx="1" type="subTitle"/>
          </p:nvPr>
        </p:nvSpPr>
        <p:spPr>
          <a:xfrm>
            <a:off x="1052350" y="2197575"/>
            <a:ext cx="4037400" cy="9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The duplicated() function may be used to find duplicates. For each row, the duplicated() function returns a Boolean value. </a:t>
            </a:r>
            <a:endParaRPr sz="1500"/>
          </a:p>
          <a:p>
            <a:pPr indent="0" lvl="0" marL="0" rtl="0" algn="l">
              <a:spcBef>
                <a:spcPts val="0"/>
              </a:spcBef>
              <a:spcAft>
                <a:spcPts val="0"/>
              </a:spcAft>
              <a:buNone/>
            </a:pPr>
            <a:r>
              <a:t/>
            </a:r>
            <a:endParaRPr sz="600"/>
          </a:p>
          <a:p>
            <a:pPr indent="0" lvl="0" marL="0" rtl="0" algn="l">
              <a:spcBef>
                <a:spcPts val="0"/>
              </a:spcBef>
              <a:spcAft>
                <a:spcPts val="0"/>
              </a:spcAft>
              <a:buClr>
                <a:schemeClr val="dk1"/>
              </a:buClr>
              <a:buSzPts val="1100"/>
              <a:buFont typeface="Arial"/>
              <a:buNone/>
            </a:pPr>
            <a:r>
              <a:rPr lang="en" sz="1500"/>
              <a:t>           print(df. duplicated())</a:t>
            </a:r>
            <a:endParaRPr sz="1500"/>
          </a:p>
        </p:txBody>
      </p:sp>
      <p:pic>
        <p:nvPicPr>
          <p:cNvPr id="6450" name="Google Shape;6450;p91"/>
          <p:cNvPicPr preferRelativeResize="0"/>
          <p:nvPr/>
        </p:nvPicPr>
        <p:blipFill rotWithShape="1">
          <a:blip r:embed="rId3">
            <a:alphaModFix/>
          </a:blip>
          <a:srcRect b="0" l="23038" r="23044" t="0"/>
          <a:stretch/>
        </p:blipFill>
        <p:spPr>
          <a:xfrm>
            <a:off x="5327575" y="1257975"/>
            <a:ext cx="3512700" cy="28539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grpSp>
        <p:nvGrpSpPr>
          <p:cNvPr id="6451" name="Google Shape;6451;p91"/>
          <p:cNvGrpSpPr/>
          <p:nvPr/>
        </p:nvGrpSpPr>
        <p:grpSpPr>
          <a:xfrm>
            <a:off x="7812807" y="883512"/>
            <a:ext cx="1520982" cy="302065"/>
            <a:chOff x="5642557" y="-150670"/>
            <a:chExt cx="1520982" cy="302065"/>
          </a:xfrm>
        </p:grpSpPr>
        <p:sp>
          <p:nvSpPr>
            <p:cNvPr id="6452" name="Google Shape;6452;p9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9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9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9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9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91"/>
          <p:cNvGrpSpPr/>
          <p:nvPr/>
        </p:nvGrpSpPr>
        <p:grpSpPr>
          <a:xfrm flipH="1">
            <a:off x="4657567" y="4577991"/>
            <a:ext cx="1105976" cy="133969"/>
            <a:chOff x="8183182" y="663852"/>
            <a:chExt cx="1475028" cy="178673"/>
          </a:xfrm>
        </p:grpSpPr>
        <p:grpSp>
          <p:nvGrpSpPr>
            <p:cNvPr id="6458" name="Google Shape;6458;p91"/>
            <p:cNvGrpSpPr/>
            <p:nvPr/>
          </p:nvGrpSpPr>
          <p:grpSpPr>
            <a:xfrm>
              <a:off x="8183182" y="774425"/>
              <a:ext cx="1178025" cy="68100"/>
              <a:chOff x="2024450" y="204150"/>
              <a:chExt cx="1178025" cy="68100"/>
            </a:xfrm>
          </p:grpSpPr>
          <p:sp>
            <p:nvSpPr>
              <p:cNvPr id="6459" name="Google Shape;6459;p9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9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9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9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9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9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9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9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9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9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91"/>
            <p:cNvGrpSpPr/>
            <p:nvPr/>
          </p:nvGrpSpPr>
          <p:grpSpPr>
            <a:xfrm>
              <a:off x="8480185" y="663852"/>
              <a:ext cx="1178025" cy="68100"/>
              <a:chOff x="2024450" y="204150"/>
              <a:chExt cx="1178025" cy="68100"/>
            </a:xfrm>
          </p:grpSpPr>
          <p:sp>
            <p:nvSpPr>
              <p:cNvPr id="6470" name="Google Shape;6470;p9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9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9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9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9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9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9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9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9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9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0" name="Google Shape;6480;p91"/>
          <p:cNvGrpSpPr/>
          <p:nvPr/>
        </p:nvGrpSpPr>
        <p:grpSpPr>
          <a:xfrm rot="5400000">
            <a:off x="1851650" y="690750"/>
            <a:ext cx="98902" cy="553090"/>
            <a:chOff x="4898850" y="4820550"/>
            <a:chExt cx="98902" cy="553090"/>
          </a:xfrm>
        </p:grpSpPr>
        <p:sp>
          <p:nvSpPr>
            <p:cNvPr id="6481" name="Google Shape;6481;p9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9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9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9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9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6" name="Google Shape;6486;p91"/>
          <p:cNvSpPr txBox="1"/>
          <p:nvPr>
            <p:ph idx="1" type="subTitle"/>
          </p:nvPr>
        </p:nvSpPr>
        <p:spPr>
          <a:xfrm>
            <a:off x="1007351" y="3137175"/>
            <a:ext cx="4127400" cy="9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To remove duplicates, use the drop_duplicates() method           df.drop_duplicates(inplace = True)</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0" name="Shape 6490"/>
        <p:cNvGrpSpPr/>
        <p:nvPr/>
      </p:nvGrpSpPr>
      <p:grpSpPr>
        <a:xfrm>
          <a:off x="0" y="0"/>
          <a:ext cx="0" cy="0"/>
          <a:chOff x="0" y="0"/>
          <a:chExt cx="0" cy="0"/>
        </a:xfrm>
      </p:grpSpPr>
      <p:sp>
        <p:nvSpPr>
          <p:cNvPr id="6491" name="Google Shape;6491;p92"/>
          <p:cNvSpPr/>
          <p:nvPr/>
        </p:nvSpPr>
        <p:spPr>
          <a:xfrm>
            <a:off x="661003" y="3507425"/>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92"/>
          <p:cNvSpPr/>
          <p:nvPr/>
        </p:nvSpPr>
        <p:spPr>
          <a:xfrm>
            <a:off x="661003" y="2070914"/>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92"/>
          <p:cNvSpPr txBox="1"/>
          <p:nvPr>
            <p:ph idx="8" type="title"/>
          </p:nvPr>
        </p:nvSpPr>
        <p:spPr>
          <a:xfrm>
            <a:off x="713100" y="5273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Correct </a:t>
            </a:r>
            <a:r>
              <a:rPr lang="en">
                <a:solidFill>
                  <a:schemeClr val="accent2"/>
                </a:solidFill>
              </a:rPr>
              <a:t> Images</a:t>
            </a:r>
            <a:endParaRPr>
              <a:solidFill>
                <a:schemeClr val="accent2"/>
              </a:solidFill>
            </a:endParaRPr>
          </a:p>
        </p:txBody>
      </p:sp>
      <p:sp>
        <p:nvSpPr>
          <p:cNvPr id="6494" name="Google Shape;6494;p92"/>
          <p:cNvSpPr txBox="1"/>
          <p:nvPr>
            <p:ph idx="2" type="title"/>
          </p:nvPr>
        </p:nvSpPr>
        <p:spPr>
          <a:xfrm>
            <a:off x="703303" y="2133901"/>
            <a:ext cx="20193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Enhancement</a:t>
            </a:r>
            <a:endParaRPr/>
          </a:p>
        </p:txBody>
      </p:sp>
      <p:sp>
        <p:nvSpPr>
          <p:cNvPr id="6495" name="Google Shape;6495;p92"/>
          <p:cNvSpPr txBox="1"/>
          <p:nvPr>
            <p:ph idx="3" type="subTitle"/>
          </p:nvPr>
        </p:nvSpPr>
        <p:spPr>
          <a:xfrm>
            <a:off x="2898525" y="2005225"/>
            <a:ext cx="30504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 This is the process of adjusting digital images so that the results are more suitable for display</a:t>
            </a:r>
            <a:endParaRPr sz="1600"/>
          </a:p>
        </p:txBody>
      </p:sp>
      <p:sp>
        <p:nvSpPr>
          <p:cNvPr id="6496" name="Google Shape;6496;p92"/>
          <p:cNvSpPr txBox="1"/>
          <p:nvPr>
            <p:ph idx="6" type="title"/>
          </p:nvPr>
        </p:nvSpPr>
        <p:spPr>
          <a:xfrm>
            <a:off x="663653" y="3570425"/>
            <a:ext cx="20193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Segmentation</a:t>
            </a:r>
            <a:endParaRPr/>
          </a:p>
        </p:txBody>
      </p:sp>
      <p:sp>
        <p:nvSpPr>
          <p:cNvPr id="6497" name="Google Shape;6497;p92"/>
          <p:cNvSpPr txBox="1"/>
          <p:nvPr>
            <p:ph idx="7" type="subTitle"/>
          </p:nvPr>
        </p:nvSpPr>
        <p:spPr>
          <a:xfrm>
            <a:off x="2898525" y="3441725"/>
            <a:ext cx="30504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This process divides the image into regions of pixels that are represented by a labeled image</a:t>
            </a:r>
            <a:endParaRPr sz="1600"/>
          </a:p>
        </p:txBody>
      </p:sp>
      <p:pic>
        <p:nvPicPr>
          <p:cNvPr id="6498" name="Google Shape;6498;p92"/>
          <p:cNvPicPr preferRelativeResize="0"/>
          <p:nvPr/>
        </p:nvPicPr>
        <p:blipFill rotWithShape="1">
          <a:blip r:embed="rId3">
            <a:alphaModFix/>
          </a:blip>
          <a:srcRect b="0" l="9936" r="9928" t="0"/>
          <a:stretch/>
        </p:blipFill>
        <p:spPr>
          <a:xfrm>
            <a:off x="6164500" y="1559704"/>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6499" name="Google Shape;6499;p92"/>
          <p:cNvPicPr preferRelativeResize="0"/>
          <p:nvPr/>
        </p:nvPicPr>
        <p:blipFill rotWithShape="1">
          <a:blip r:embed="rId4">
            <a:alphaModFix/>
          </a:blip>
          <a:srcRect b="0" l="17187" r="17187" t="0"/>
          <a:stretch/>
        </p:blipFill>
        <p:spPr>
          <a:xfrm>
            <a:off x="6164500" y="3104224"/>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6500" name="Google Shape;6500;p92"/>
          <p:cNvPicPr preferRelativeResize="0"/>
          <p:nvPr/>
        </p:nvPicPr>
        <p:blipFill rotWithShape="1">
          <a:blip r:embed="rId5">
            <a:alphaModFix/>
          </a:blip>
          <a:srcRect b="0" l="7229" r="7220" t="0"/>
          <a:stretch/>
        </p:blipFill>
        <p:spPr>
          <a:xfrm>
            <a:off x="7371400" y="1559704"/>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6501" name="Google Shape;6501;p92"/>
          <p:cNvPicPr preferRelativeResize="0"/>
          <p:nvPr/>
        </p:nvPicPr>
        <p:blipFill rotWithShape="1">
          <a:blip r:embed="rId6">
            <a:alphaModFix/>
          </a:blip>
          <a:srcRect b="0" l="16091" r="16098" t="0"/>
          <a:stretch/>
        </p:blipFill>
        <p:spPr>
          <a:xfrm>
            <a:off x="7371400" y="3104224"/>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grpSp>
        <p:nvGrpSpPr>
          <p:cNvPr id="6502" name="Google Shape;6502;p92"/>
          <p:cNvGrpSpPr/>
          <p:nvPr/>
        </p:nvGrpSpPr>
        <p:grpSpPr>
          <a:xfrm rot="10800000">
            <a:off x="3173864" y="4502492"/>
            <a:ext cx="883262" cy="242091"/>
            <a:chOff x="2300350" y="2601250"/>
            <a:chExt cx="2275275" cy="623625"/>
          </a:xfrm>
        </p:grpSpPr>
        <p:sp>
          <p:nvSpPr>
            <p:cNvPr id="6503" name="Google Shape;6503;p9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9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9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9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9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9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92"/>
          <p:cNvGrpSpPr/>
          <p:nvPr/>
        </p:nvGrpSpPr>
        <p:grpSpPr>
          <a:xfrm>
            <a:off x="7812807" y="997962"/>
            <a:ext cx="1520982" cy="302065"/>
            <a:chOff x="5642557" y="-150670"/>
            <a:chExt cx="1520982" cy="302065"/>
          </a:xfrm>
        </p:grpSpPr>
        <p:sp>
          <p:nvSpPr>
            <p:cNvPr id="6510" name="Google Shape;6510;p9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9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9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9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9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92"/>
          <p:cNvGrpSpPr/>
          <p:nvPr/>
        </p:nvGrpSpPr>
        <p:grpSpPr>
          <a:xfrm rot="5400000">
            <a:off x="2818975" y="934625"/>
            <a:ext cx="98902" cy="553090"/>
            <a:chOff x="4898850" y="4820550"/>
            <a:chExt cx="98902" cy="553090"/>
          </a:xfrm>
        </p:grpSpPr>
        <p:sp>
          <p:nvSpPr>
            <p:cNvPr id="6516" name="Google Shape;6516;p9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9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9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9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9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4" name="Shape 6524"/>
        <p:cNvGrpSpPr/>
        <p:nvPr/>
      </p:nvGrpSpPr>
      <p:grpSpPr>
        <a:xfrm>
          <a:off x="0" y="0"/>
          <a:ext cx="0" cy="0"/>
          <a:chOff x="0" y="0"/>
          <a:chExt cx="0" cy="0"/>
        </a:xfrm>
      </p:grpSpPr>
      <p:grpSp>
        <p:nvGrpSpPr>
          <p:cNvPr id="6525" name="Google Shape;6525;p93"/>
          <p:cNvGrpSpPr/>
          <p:nvPr/>
        </p:nvGrpSpPr>
        <p:grpSpPr>
          <a:xfrm>
            <a:off x="5284685" y="1504630"/>
            <a:ext cx="3257649" cy="2399034"/>
            <a:chOff x="1197023" y="1520687"/>
            <a:chExt cx="3150227" cy="2595515"/>
          </a:xfrm>
        </p:grpSpPr>
        <p:sp>
          <p:nvSpPr>
            <p:cNvPr id="6526" name="Google Shape;6526;p93"/>
            <p:cNvSpPr/>
            <p:nvPr/>
          </p:nvSpPr>
          <p:spPr>
            <a:xfrm>
              <a:off x="2395534" y="3572052"/>
              <a:ext cx="753905" cy="429087"/>
            </a:xfrm>
            <a:custGeom>
              <a:rect b="b" l="l" r="r" t="t"/>
              <a:pathLst>
                <a:path extrusionOk="0" h="17416" w="29834">
                  <a:moveTo>
                    <a:pt x="2511" y="0"/>
                  </a:moveTo>
                  <a:lnTo>
                    <a:pt x="0" y="17416"/>
                  </a:lnTo>
                  <a:lnTo>
                    <a:pt x="29833" y="17416"/>
                  </a:lnTo>
                  <a:lnTo>
                    <a:pt x="270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93"/>
            <p:cNvSpPr/>
            <p:nvPr/>
          </p:nvSpPr>
          <p:spPr>
            <a:xfrm>
              <a:off x="2133633" y="4054309"/>
              <a:ext cx="1277045" cy="61893"/>
            </a:xfrm>
            <a:custGeom>
              <a:rect b="b" l="l" r="r" t="t"/>
              <a:pathLst>
                <a:path extrusionOk="0" h="1256" w="50536">
                  <a:moveTo>
                    <a:pt x="1" y="1"/>
                  </a:moveTo>
                  <a:lnTo>
                    <a:pt x="1" y="1256"/>
                  </a:lnTo>
                  <a:lnTo>
                    <a:pt x="50536" y="1256"/>
                  </a:lnTo>
                  <a:lnTo>
                    <a:pt x="50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93"/>
            <p:cNvSpPr/>
            <p:nvPr/>
          </p:nvSpPr>
          <p:spPr>
            <a:xfrm>
              <a:off x="2133641" y="3992441"/>
              <a:ext cx="1277045" cy="61889"/>
            </a:xfrm>
            <a:custGeom>
              <a:rect b="b" l="l" r="r" t="t"/>
              <a:pathLst>
                <a:path extrusionOk="0" h="2512" w="50536">
                  <a:moveTo>
                    <a:pt x="10363" y="1"/>
                  </a:moveTo>
                  <a:lnTo>
                    <a:pt x="1" y="2512"/>
                  </a:lnTo>
                  <a:lnTo>
                    <a:pt x="50536" y="2512"/>
                  </a:lnTo>
                  <a:lnTo>
                    <a:pt x="40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93"/>
            <p:cNvSpPr/>
            <p:nvPr/>
          </p:nvSpPr>
          <p:spPr>
            <a:xfrm>
              <a:off x="1197023" y="3342369"/>
              <a:ext cx="3150226" cy="275028"/>
            </a:xfrm>
            <a:custGeom>
              <a:rect b="b" l="l" r="r" t="t"/>
              <a:pathLst>
                <a:path extrusionOk="0" h="11163" w="116524">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93"/>
            <p:cNvSpPr/>
            <p:nvPr/>
          </p:nvSpPr>
          <p:spPr>
            <a:xfrm>
              <a:off x="1197023" y="1520687"/>
              <a:ext cx="3150226" cy="1830324"/>
            </a:xfrm>
            <a:custGeom>
              <a:rect b="b" l="l" r="r" t="t"/>
              <a:pathLst>
                <a:path extrusionOk="0" h="65258" w="116524">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93"/>
            <p:cNvSpPr/>
            <p:nvPr/>
          </p:nvSpPr>
          <p:spPr>
            <a:xfrm>
              <a:off x="2715111" y="3421323"/>
              <a:ext cx="114802" cy="112495"/>
            </a:xfrm>
            <a:custGeom>
              <a:rect b="b" l="l" r="r" t="t"/>
              <a:pathLst>
                <a:path extrusionOk="0" h="4566" w="4543">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32" name="Google Shape;6532;p93"/>
          <p:cNvPicPr preferRelativeResize="0"/>
          <p:nvPr/>
        </p:nvPicPr>
        <p:blipFill rotWithShape="1">
          <a:blip r:embed="rId3">
            <a:alphaModFix/>
          </a:blip>
          <a:srcRect b="0" l="19203" r="19209" t="0"/>
          <a:stretch/>
        </p:blipFill>
        <p:spPr>
          <a:xfrm>
            <a:off x="5428775" y="1603100"/>
            <a:ext cx="3016850" cy="1528650"/>
          </a:xfrm>
          <a:prstGeom prst="rect">
            <a:avLst/>
          </a:prstGeom>
          <a:noFill/>
          <a:ln>
            <a:noFill/>
          </a:ln>
        </p:spPr>
      </p:pic>
      <p:grpSp>
        <p:nvGrpSpPr>
          <p:cNvPr id="6533" name="Google Shape;6533;p93"/>
          <p:cNvGrpSpPr/>
          <p:nvPr/>
        </p:nvGrpSpPr>
        <p:grpSpPr>
          <a:xfrm>
            <a:off x="1812692" y="4302083"/>
            <a:ext cx="1105976" cy="133969"/>
            <a:chOff x="8183182" y="663852"/>
            <a:chExt cx="1475028" cy="178673"/>
          </a:xfrm>
        </p:grpSpPr>
        <p:grpSp>
          <p:nvGrpSpPr>
            <p:cNvPr id="6534" name="Google Shape;6534;p93"/>
            <p:cNvGrpSpPr/>
            <p:nvPr/>
          </p:nvGrpSpPr>
          <p:grpSpPr>
            <a:xfrm>
              <a:off x="8183182" y="774425"/>
              <a:ext cx="1178025" cy="68100"/>
              <a:chOff x="2024450" y="204150"/>
              <a:chExt cx="1178025" cy="68100"/>
            </a:xfrm>
          </p:grpSpPr>
          <p:sp>
            <p:nvSpPr>
              <p:cNvPr id="6535" name="Google Shape;6535;p9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9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9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9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9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9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9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9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9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9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93"/>
            <p:cNvGrpSpPr/>
            <p:nvPr/>
          </p:nvGrpSpPr>
          <p:grpSpPr>
            <a:xfrm>
              <a:off x="8480185" y="663852"/>
              <a:ext cx="1178025" cy="68100"/>
              <a:chOff x="2024450" y="204150"/>
              <a:chExt cx="1178025" cy="68100"/>
            </a:xfrm>
          </p:grpSpPr>
          <p:sp>
            <p:nvSpPr>
              <p:cNvPr id="6546" name="Google Shape;6546;p9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9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9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9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9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9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9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9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9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6" name="Google Shape;6556;p93"/>
          <p:cNvGrpSpPr/>
          <p:nvPr/>
        </p:nvGrpSpPr>
        <p:grpSpPr>
          <a:xfrm>
            <a:off x="6375614" y="4436053"/>
            <a:ext cx="883262" cy="242091"/>
            <a:chOff x="2300350" y="2601250"/>
            <a:chExt cx="2275275" cy="623625"/>
          </a:xfrm>
        </p:grpSpPr>
        <p:sp>
          <p:nvSpPr>
            <p:cNvPr id="6557" name="Google Shape;6557;p9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9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9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93"/>
          <p:cNvGrpSpPr/>
          <p:nvPr/>
        </p:nvGrpSpPr>
        <p:grpSpPr>
          <a:xfrm>
            <a:off x="8419792" y="3307266"/>
            <a:ext cx="1105976" cy="133969"/>
            <a:chOff x="8183182" y="663852"/>
            <a:chExt cx="1475028" cy="178673"/>
          </a:xfrm>
        </p:grpSpPr>
        <p:grpSp>
          <p:nvGrpSpPr>
            <p:cNvPr id="6564" name="Google Shape;6564;p93"/>
            <p:cNvGrpSpPr/>
            <p:nvPr/>
          </p:nvGrpSpPr>
          <p:grpSpPr>
            <a:xfrm>
              <a:off x="8183182" y="774425"/>
              <a:ext cx="1178025" cy="68100"/>
              <a:chOff x="2024450" y="204150"/>
              <a:chExt cx="1178025" cy="68100"/>
            </a:xfrm>
          </p:grpSpPr>
          <p:sp>
            <p:nvSpPr>
              <p:cNvPr id="6565" name="Google Shape;6565;p9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9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9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9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9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9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93"/>
            <p:cNvGrpSpPr/>
            <p:nvPr/>
          </p:nvGrpSpPr>
          <p:grpSpPr>
            <a:xfrm>
              <a:off x="8480185" y="663852"/>
              <a:ext cx="1178025" cy="68100"/>
              <a:chOff x="2024450" y="204150"/>
              <a:chExt cx="1178025" cy="68100"/>
            </a:xfrm>
          </p:grpSpPr>
          <p:sp>
            <p:nvSpPr>
              <p:cNvPr id="6576" name="Google Shape;6576;p9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9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9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9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9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86" name="Google Shape;6586;p93"/>
          <p:cNvSpPr/>
          <p:nvPr/>
        </p:nvSpPr>
        <p:spPr>
          <a:xfrm>
            <a:off x="612978" y="1441625"/>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3"/>
          <p:cNvSpPr txBox="1"/>
          <p:nvPr>
            <p:ph idx="4294967295" type="title"/>
          </p:nvPr>
        </p:nvSpPr>
        <p:spPr>
          <a:xfrm>
            <a:off x="655278" y="1504625"/>
            <a:ext cx="20193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Image Labeling</a:t>
            </a:r>
            <a:endParaRPr sz="1800"/>
          </a:p>
        </p:txBody>
      </p:sp>
      <p:pic>
        <p:nvPicPr>
          <p:cNvPr id="6588" name="Google Shape;6588;p93"/>
          <p:cNvPicPr preferRelativeResize="0"/>
          <p:nvPr/>
        </p:nvPicPr>
        <p:blipFill>
          <a:blip r:embed="rId4">
            <a:alphaModFix/>
          </a:blip>
          <a:stretch>
            <a:fillRect/>
          </a:stretch>
        </p:blipFill>
        <p:spPr>
          <a:xfrm>
            <a:off x="3459025" y="804550"/>
            <a:ext cx="1350575" cy="273900"/>
          </a:xfrm>
          <a:prstGeom prst="rect">
            <a:avLst/>
          </a:prstGeom>
          <a:noFill/>
          <a:ln>
            <a:noFill/>
          </a:ln>
        </p:spPr>
      </p:pic>
      <p:sp>
        <p:nvSpPr>
          <p:cNvPr id="6589" name="Google Shape;6589;p93"/>
          <p:cNvSpPr txBox="1"/>
          <p:nvPr>
            <p:ph type="title"/>
          </p:nvPr>
        </p:nvSpPr>
        <p:spPr>
          <a:xfrm>
            <a:off x="713100" y="527325"/>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Correct </a:t>
            </a:r>
            <a:r>
              <a:rPr lang="en">
                <a:solidFill>
                  <a:schemeClr val="accent2"/>
                </a:solidFill>
              </a:rPr>
              <a:t> Images</a:t>
            </a:r>
            <a:endParaRPr>
              <a:solidFill>
                <a:schemeClr val="accent2"/>
              </a:solidFill>
            </a:endParaRPr>
          </a:p>
        </p:txBody>
      </p:sp>
      <p:sp>
        <p:nvSpPr>
          <p:cNvPr id="6590" name="Google Shape;6590;p93"/>
          <p:cNvSpPr txBox="1"/>
          <p:nvPr>
            <p:ph idx="4294967295" type="subTitle"/>
          </p:nvPr>
        </p:nvSpPr>
        <p:spPr>
          <a:xfrm>
            <a:off x="713100" y="2032500"/>
            <a:ext cx="4427400" cy="73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This process divides the image into regions of pixels that are represented by a labeled image</a:t>
            </a:r>
            <a:endParaRPr sz="1600"/>
          </a:p>
        </p:txBody>
      </p:sp>
      <p:sp>
        <p:nvSpPr>
          <p:cNvPr id="6591" name="Google Shape;6591;p93"/>
          <p:cNvSpPr txBox="1"/>
          <p:nvPr>
            <p:ph idx="4294967295" type="subTitle"/>
          </p:nvPr>
        </p:nvSpPr>
        <p:spPr>
          <a:xfrm>
            <a:off x="713100" y="2770500"/>
            <a:ext cx="4427400" cy="942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Run the following command </a:t>
            </a:r>
            <a:endParaRPr sz="1600"/>
          </a:p>
          <a:p>
            <a:pPr indent="0" lvl="0" marL="0" rtl="0" algn="l">
              <a:spcBef>
                <a:spcPts val="1200"/>
              </a:spcBef>
              <a:spcAft>
                <a:spcPts val="1200"/>
              </a:spcAft>
              <a:buNone/>
            </a:pPr>
            <a:r>
              <a:rPr lang="en" sz="1600"/>
              <a:t>labelme apc2016_obj3.jpg -O apc2016_obj3.json </a:t>
            </a:r>
            <a:endParaRPr sz="1600"/>
          </a:p>
        </p:txBody>
      </p:sp>
      <p:sp>
        <p:nvSpPr>
          <p:cNvPr id="6592" name="Google Shape;6592;p93"/>
          <p:cNvSpPr txBox="1"/>
          <p:nvPr>
            <p:ph idx="4294967295" type="subTitle"/>
          </p:nvPr>
        </p:nvSpPr>
        <p:spPr>
          <a:xfrm>
            <a:off x="713100" y="3564075"/>
            <a:ext cx="4427400" cy="73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2.    Then right-click on any polygon required</a:t>
            </a:r>
            <a:endParaRPr sz="1600"/>
          </a:p>
          <a:p>
            <a:pPr indent="0" lvl="0" marL="0" rtl="0" algn="l">
              <a:lnSpc>
                <a:spcPct val="100000"/>
              </a:lnSpc>
              <a:spcBef>
                <a:spcPts val="0"/>
              </a:spcBef>
              <a:spcAft>
                <a:spcPts val="0"/>
              </a:spcAft>
              <a:buNone/>
            </a:pPr>
            <a:r>
              <a:rPr lang="en" sz="1600"/>
              <a:t>3.    The last step is to save the file</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6" name="Shape 6596"/>
        <p:cNvGrpSpPr/>
        <p:nvPr/>
      </p:nvGrpSpPr>
      <p:grpSpPr>
        <a:xfrm>
          <a:off x="0" y="0"/>
          <a:ext cx="0" cy="0"/>
          <a:chOff x="0" y="0"/>
          <a:chExt cx="0" cy="0"/>
        </a:xfrm>
      </p:grpSpPr>
      <p:sp>
        <p:nvSpPr>
          <p:cNvPr id="6597" name="Google Shape;6597;p94"/>
          <p:cNvSpPr txBox="1"/>
          <p:nvPr>
            <p:ph type="title"/>
          </p:nvPr>
        </p:nvSpPr>
        <p:spPr>
          <a:xfrm>
            <a:off x="2335650" y="758125"/>
            <a:ext cx="4472700" cy="9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598" name="Google Shape;6598;p94"/>
          <p:cNvSpPr txBox="1"/>
          <p:nvPr>
            <p:ph idx="1" type="subTitle"/>
          </p:nvPr>
        </p:nvSpPr>
        <p:spPr>
          <a:xfrm>
            <a:off x="2335650" y="1775000"/>
            <a:ext cx="4472700" cy="8832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n" sz="1800">
                <a:latin typeface="Exo"/>
                <a:ea typeface="Exo"/>
                <a:cs typeface="Exo"/>
                <a:sym typeface="Exo"/>
              </a:rPr>
              <a:t>Do you have any questions?</a:t>
            </a:r>
            <a:endParaRPr/>
          </a:p>
        </p:txBody>
      </p:sp>
      <p:grpSp>
        <p:nvGrpSpPr>
          <p:cNvPr id="6599" name="Google Shape;6599;p94"/>
          <p:cNvGrpSpPr/>
          <p:nvPr/>
        </p:nvGrpSpPr>
        <p:grpSpPr>
          <a:xfrm rot="-5400000">
            <a:off x="6756923" y="2604103"/>
            <a:ext cx="883262" cy="242091"/>
            <a:chOff x="2300350" y="2601250"/>
            <a:chExt cx="2275275" cy="623625"/>
          </a:xfrm>
        </p:grpSpPr>
        <p:sp>
          <p:nvSpPr>
            <p:cNvPr id="6600" name="Google Shape;6600;p9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9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9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94"/>
          <p:cNvGrpSpPr/>
          <p:nvPr/>
        </p:nvGrpSpPr>
        <p:grpSpPr>
          <a:xfrm rot="5400000">
            <a:off x="7305100" y="3695000"/>
            <a:ext cx="98902" cy="553090"/>
            <a:chOff x="4898850" y="4820550"/>
            <a:chExt cx="98902" cy="553090"/>
          </a:xfrm>
        </p:grpSpPr>
        <p:sp>
          <p:nvSpPr>
            <p:cNvPr id="6607" name="Google Shape;6607;p9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9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9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94"/>
          <p:cNvGrpSpPr/>
          <p:nvPr/>
        </p:nvGrpSpPr>
        <p:grpSpPr>
          <a:xfrm rot="5400000">
            <a:off x="1498582" y="1509734"/>
            <a:ext cx="883262" cy="242091"/>
            <a:chOff x="2300350" y="2601250"/>
            <a:chExt cx="2275275" cy="623625"/>
          </a:xfrm>
        </p:grpSpPr>
        <p:sp>
          <p:nvSpPr>
            <p:cNvPr id="6613" name="Google Shape;6613;p9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9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9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9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94"/>
          <p:cNvGrpSpPr/>
          <p:nvPr/>
        </p:nvGrpSpPr>
        <p:grpSpPr>
          <a:xfrm rot="5400000">
            <a:off x="2081150" y="2794900"/>
            <a:ext cx="98902" cy="553090"/>
            <a:chOff x="4898850" y="4820550"/>
            <a:chExt cx="98902" cy="553090"/>
          </a:xfrm>
        </p:grpSpPr>
        <p:sp>
          <p:nvSpPr>
            <p:cNvPr id="6620" name="Google Shape;6620;p9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9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9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25" name="Google Shape;6625;p94"/>
          <p:cNvPicPr preferRelativeResize="0"/>
          <p:nvPr/>
        </p:nvPicPr>
        <p:blipFill>
          <a:blip r:embed="rId3">
            <a:alphaModFix/>
          </a:blip>
          <a:stretch>
            <a:fillRect/>
          </a:stretch>
        </p:blipFill>
        <p:spPr>
          <a:xfrm>
            <a:off x="2758287" y="3356475"/>
            <a:ext cx="3635175" cy="664525"/>
          </a:xfrm>
          <a:prstGeom prst="rect">
            <a:avLst/>
          </a:prstGeom>
          <a:noFill/>
          <a:ln>
            <a:noFill/>
          </a:ln>
        </p:spPr>
      </p:pic>
      <p:sp>
        <p:nvSpPr>
          <p:cNvPr id="6626" name="Google Shape;6626;p94"/>
          <p:cNvSpPr txBox="1"/>
          <p:nvPr>
            <p:ph idx="1" type="subTitle"/>
          </p:nvPr>
        </p:nvSpPr>
        <p:spPr>
          <a:xfrm>
            <a:off x="3442425" y="2785175"/>
            <a:ext cx="2599800" cy="4443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n" sz="1800">
                <a:latin typeface="Exo"/>
                <a:ea typeface="Exo"/>
                <a:cs typeface="Exo"/>
                <a:sym typeface="Exo"/>
              </a:rPr>
              <a:t>additional resources</a:t>
            </a:r>
            <a:endParaRPr/>
          </a:p>
        </p:txBody>
      </p:sp>
      <p:grpSp>
        <p:nvGrpSpPr>
          <p:cNvPr id="6627" name="Google Shape;6627;p94"/>
          <p:cNvGrpSpPr/>
          <p:nvPr/>
        </p:nvGrpSpPr>
        <p:grpSpPr>
          <a:xfrm>
            <a:off x="1922361" y="3442882"/>
            <a:ext cx="416490" cy="415632"/>
            <a:chOff x="6856386" y="1437970"/>
            <a:chExt cx="416490" cy="415632"/>
          </a:xfrm>
        </p:grpSpPr>
        <p:sp>
          <p:nvSpPr>
            <p:cNvPr id="6628" name="Google Shape;6628;p94"/>
            <p:cNvSpPr/>
            <p:nvPr/>
          </p:nvSpPr>
          <p:spPr>
            <a:xfrm>
              <a:off x="6856386" y="1437970"/>
              <a:ext cx="416490" cy="415632"/>
            </a:xfrm>
            <a:custGeom>
              <a:rect b="b" l="l" r="r" t="t"/>
              <a:pathLst>
                <a:path extrusionOk="0" h="11622" w="11646">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94"/>
            <p:cNvSpPr/>
            <p:nvPr/>
          </p:nvSpPr>
          <p:spPr>
            <a:xfrm>
              <a:off x="7027551" y="1566576"/>
              <a:ext cx="74136" cy="52821"/>
            </a:xfrm>
            <a:custGeom>
              <a:rect b="b" l="l" r="r" t="t"/>
              <a:pathLst>
                <a:path extrusionOk="0" h="1477" w="2073">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94"/>
            <p:cNvSpPr/>
            <p:nvPr/>
          </p:nvSpPr>
          <p:spPr>
            <a:xfrm>
              <a:off x="7012244" y="1644076"/>
              <a:ext cx="104784" cy="80931"/>
            </a:xfrm>
            <a:custGeom>
              <a:rect b="b" l="l" r="r" t="t"/>
              <a:pathLst>
                <a:path extrusionOk="0" h="2263" w="293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94"/>
          <p:cNvGrpSpPr/>
          <p:nvPr/>
        </p:nvGrpSpPr>
        <p:grpSpPr>
          <a:xfrm>
            <a:off x="1922361" y="4180495"/>
            <a:ext cx="416490" cy="415632"/>
            <a:chOff x="6856386" y="1437970"/>
            <a:chExt cx="416490" cy="415632"/>
          </a:xfrm>
        </p:grpSpPr>
        <p:sp>
          <p:nvSpPr>
            <p:cNvPr id="6632" name="Google Shape;6632;p94"/>
            <p:cNvSpPr/>
            <p:nvPr/>
          </p:nvSpPr>
          <p:spPr>
            <a:xfrm>
              <a:off x="6856386" y="1437970"/>
              <a:ext cx="416490" cy="415632"/>
            </a:xfrm>
            <a:custGeom>
              <a:rect b="b" l="l" r="r" t="t"/>
              <a:pathLst>
                <a:path extrusionOk="0" h="11622" w="11646">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94"/>
            <p:cNvSpPr/>
            <p:nvPr/>
          </p:nvSpPr>
          <p:spPr>
            <a:xfrm>
              <a:off x="7027551" y="1566576"/>
              <a:ext cx="74136" cy="52821"/>
            </a:xfrm>
            <a:custGeom>
              <a:rect b="b" l="l" r="r" t="t"/>
              <a:pathLst>
                <a:path extrusionOk="0" h="1477" w="2073">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94"/>
            <p:cNvSpPr/>
            <p:nvPr/>
          </p:nvSpPr>
          <p:spPr>
            <a:xfrm>
              <a:off x="7012244" y="1644076"/>
              <a:ext cx="104784" cy="80931"/>
            </a:xfrm>
            <a:custGeom>
              <a:rect b="b" l="l" r="r" t="t"/>
              <a:pathLst>
                <a:path extrusionOk="0" h="2263" w="293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5" name="Google Shape;6635;p94"/>
          <p:cNvSpPr txBox="1"/>
          <p:nvPr>
            <p:ph idx="1" type="subTitle"/>
          </p:nvPr>
        </p:nvSpPr>
        <p:spPr>
          <a:xfrm>
            <a:off x="2523800" y="3466602"/>
            <a:ext cx="5823000" cy="5544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n" sz="1800" u="sng">
                <a:solidFill>
                  <a:schemeClr val="hlink"/>
                </a:solidFill>
                <a:latin typeface="Exo"/>
                <a:ea typeface="Exo"/>
                <a:cs typeface="Exo"/>
                <a:sym typeface="Exo"/>
                <a:hlinkClick r:id="rId4"/>
              </a:rPr>
              <a:t>https://www.simplilearn.com/tutorials/excel-tutorial/excel-data-cleaning</a:t>
            </a:r>
            <a:endParaRPr/>
          </a:p>
        </p:txBody>
      </p:sp>
      <p:sp>
        <p:nvSpPr>
          <p:cNvPr id="6636" name="Google Shape;6636;p94"/>
          <p:cNvSpPr txBox="1"/>
          <p:nvPr>
            <p:ph idx="1" type="subTitle"/>
          </p:nvPr>
        </p:nvSpPr>
        <p:spPr>
          <a:xfrm>
            <a:off x="2523800" y="4180500"/>
            <a:ext cx="5107200" cy="5544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n" sz="1800" u="sng">
                <a:solidFill>
                  <a:schemeClr val="hlink"/>
                </a:solidFill>
                <a:latin typeface="Exo"/>
                <a:ea typeface="Exo"/>
                <a:cs typeface="Exo"/>
                <a:sym typeface="Exo"/>
                <a:hlinkClick r:id="rId5"/>
              </a:rPr>
              <a:t>https://realpython.com/python-data-cleaning-numpy-pandas/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0" name="Shape 6640"/>
        <p:cNvGrpSpPr/>
        <p:nvPr/>
      </p:nvGrpSpPr>
      <p:grpSpPr>
        <a:xfrm>
          <a:off x="0" y="0"/>
          <a:ext cx="0" cy="0"/>
          <a:chOff x="0" y="0"/>
          <a:chExt cx="0" cy="0"/>
        </a:xfrm>
      </p:grpSpPr>
      <p:sp>
        <p:nvSpPr>
          <p:cNvPr id="6641" name="Google Shape;6641;p95"/>
          <p:cNvSpPr txBox="1"/>
          <p:nvPr>
            <p:ph type="title"/>
          </p:nvPr>
        </p:nvSpPr>
        <p:spPr>
          <a:xfrm>
            <a:off x="713100" y="217625"/>
            <a:ext cx="7717800" cy="4131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Text Annotation	</a:t>
            </a:r>
            <a:endParaRPr sz="2800">
              <a:solidFill>
                <a:schemeClr val="accent2"/>
              </a:solidFill>
            </a:endParaRPr>
          </a:p>
        </p:txBody>
      </p:sp>
      <p:grpSp>
        <p:nvGrpSpPr>
          <p:cNvPr id="6642" name="Google Shape;6642;p95"/>
          <p:cNvGrpSpPr/>
          <p:nvPr/>
        </p:nvGrpSpPr>
        <p:grpSpPr>
          <a:xfrm>
            <a:off x="7126489" y="852727"/>
            <a:ext cx="883262" cy="242091"/>
            <a:chOff x="2300350" y="2601250"/>
            <a:chExt cx="2275275" cy="623625"/>
          </a:xfrm>
        </p:grpSpPr>
        <p:sp>
          <p:nvSpPr>
            <p:cNvPr id="6643" name="Google Shape;6643;p9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9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9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9" name="Google Shape;6649;p95"/>
          <p:cNvSpPr txBox="1"/>
          <p:nvPr/>
        </p:nvSpPr>
        <p:spPr>
          <a:xfrm>
            <a:off x="245175" y="1094825"/>
            <a:ext cx="3180600" cy="377400"/>
          </a:xfrm>
          <a:prstGeom prst="rect">
            <a:avLst/>
          </a:prstGeom>
          <a:noFill/>
          <a:ln>
            <a:noFill/>
          </a:ln>
          <a:effectLst>
            <a:outerShdw blurRad="142875" rotWithShape="0" algn="bl">
              <a:schemeClr val="accent2">
                <a:alpha val="4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T Sans"/>
                <a:ea typeface="PT Sans"/>
                <a:cs typeface="PT Sans"/>
                <a:sym typeface="PT Sans"/>
              </a:rPr>
              <a:t>1- Named Entity Recognition (NER)</a:t>
            </a:r>
            <a:endParaRPr b="1">
              <a:solidFill>
                <a:schemeClr val="lt1"/>
              </a:solidFill>
              <a:latin typeface="PT Sans"/>
              <a:ea typeface="PT Sans"/>
              <a:cs typeface="PT Sans"/>
              <a:sym typeface="PT Sans"/>
            </a:endParaRPr>
          </a:p>
        </p:txBody>
      </p:sp>
      <p:pic>
        <p:nvPicPr>
          <p:cNvPr id="6650" name="Google Shape;6650;p95"/>
          <p:cNvPicPr preferRelativeResize="0"/>
          <p:nvPr/>
        </p:nvPicPr>
        <p:blipFill>
          <a:blip r:embed="rId3">
            <a:alphaModFix/>
          </a:blip>
          <a:stretch>
            <a:fillRect/>
          </a:stretch>
        </p:blipFill>
        <p:spPr>
          <a:xfrm>
            <a:off x="245175" y="1604450"/>
            <a:ext cx="4254200" cy="2530975"/>
          </a:xfrm>
          <a:prstGeom prst="rect">
            <a:avLst/>
          </a:prstGeom>
          <a:noFill/>
          <a:ln>
            <a:noFill/>
          </a:ln>
        </p:spPr>
      </p:pic>
      <p:pic>
        <p:nvPicPr>
          <p:cNvPr id="6651" name="Google Shape;6651;p95"/>
          <p:cNvPicPr preferRelativeResize="0"/>
          <p:nvPr/>
        </p:nvPicPr>
        <p:blipFill>
          <a:blip r:embed="rId4">
            <a:alphaModFix/>
          </a:blip>
          <a:stretch>
            <a:fillRect/>
          </a:stretch>
        </p:blipFill>
        <p:spPr>
          <a:xfrm>
            <a:off x="4690275" y="1604443"/>
            <a:ext cx="4263575" cy="2710540"/>
          </a:xfrm>
          <a:prstGeom prst="rect">
            <a:avLst/>
          </a:prstGeom>
          <a:noFill/>
          <a:ln>
            <a:noFill/>
          </a:ln>
        </p:spPr>
      </p:pic>
      <p:sp>
        <p:nvSpPr>
          <p:cNvPr id="6652" name="Google Shape;6652;p95"/>
          <p:cNvSpPr txBox="1"/>
          <p:nvPr/>
        </p:nvSpPr>
        <p:spPr>
          <a:xfrm>
            <a:off x="4595900" y="1094825"/>
            <a:ext cx="3180600" cy="377400"/>
          </a:xfrm>
          <a:prstGeom prst="rect">
            <a:avLst/>
          </a:prstGeom>
          <a:noFill/>
          <a:ln>
            <a:noFill/>
          </a:ln>
          <a:effectLst>
            <a:outerShdw blurRad="142875" rotWithShape="0" algn="bl">
              <a:schemeClr val="accent2">
                <a:alpha val="4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T Sans"/>
                <a:ea typeface="PT Sans"/>
                <a:cs typeface="PT Sans"/>
                <a:sym typeface="PT Sans"/>
              </a:rPr>
              <a:t>2</a:t>
            </a:r>
            <a:r>
              <a:rPr b="1" lang="en">
                <a:solidFill>
                  <a:schemeClr val="lt1"/>
                </a:solidFill>
                <a:latin typeface="PT Sans"/>
                <a:ea typeface="PT Sans"/>
                <a:cs typeface="PT Sans"/>
                <a:sym typeface="PT Sans"/>
              </a:rPr>
              <a:t>- </a:t>
            </a:r>
            <a:r>
              <a:rPr b="1" lang="en">
                <a:solidFill>
                  <a:schemeClr val="lt1"/>
                </a:solidFill>
                <a:latin typeface="PT Sans"/>
                <a:ea typeface="PT Sans"/>
                <a:cs typeface="PT Sans"/>
                <a:sym typeface="PT Sans"/>
              </a:rPr>
              <a:t>Part-of-Speech (POS) Tagging</a:t>
            </a:r>
            <a:endParaRPr b="1">
              <a:solidFill>
                <a:schemeClr val="lt1"/>
              </a:solidFill>
              <a:latin typeface="PT Sans"/>
              <a:ea typeface="PT Sans"/>
              <a:cs typeface="PT Sans"/>
              <a:sym typeface="PT Sans"/>
            </a:endParaRPr>
          </a:p>
        </p:txBody>
      </p:sp>
      <p:sp>
        <p:nvSpPr>
          <p:cNvPr id="6653" name="Google Shape;6653;p95">
            <a:hlinkClick action="ppaction://hlinksldjump" r:id="rId5"/>
          </p:cNvPr>
          <p:cNvSpPr/>
          <p:nvPr/>
        </p:nvSpPr>
        <p:spPr>
          <a:xfrm>
            <a:off x="387675" y="4484850"/>
            <a:ext cx="594300" cy="408600"/>
          </a:xfrm>
          <a:prstGeom prst="leftArrow">
            <a:avLst>
              <a:gd fmla="val 50000" name="adj1"/>
              <a:gd fmla="val 50000" name="adj2"/>
            </a:avLst>
          </a:prstGeom>
          <a:solidFill>
            <a:srgbClr val="8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T Sans"/>
              <a:ea typeface="PT Sans"/>
              <a:cs typeface="PT Sans"/>
              <a:sym typeface="P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7" name="Shape 6657"/>
        <p:cNvGrpSpPr/>
        <p:nvPr/>
      </p:nvGrpSpPr>
      <p:grpSpPr>
        <a:xfrm>
          <a:off x="0" y="0"/>
          <a:ext cx="0" cy="0"/>
          <a:chOff x="0" y="0"/>
          <a:chExt cx="0" cy="0"/>
        </a:xfrm>
      </p:grpSpPr>
      <p:sp>
        <p:nvSpPr>
          <p:cNvPr id="6658" name="Google Shape;6658;p96"/>
          <p:cNvSpPr txBox="1"/>
          <p:nvPr>
            <p:ph type="title"/>
          </p:nvPr>
        </p:nvSpPr>
        <p:spPr>
          <a:xfrm>
            <a:off x="713100" y="217625"/>
            <a:ext cx="7717800" cy="4131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Text Annotation	</a:t>
            </a:r>
            <a:endParaRPr sz="2800">
              <a:solidFill>
                <a:schemeClr val="accent2"/>
              </a:solidFill>
            </a:endParaRPr>
          </a:p>
        </p:txBody>
      </p:sp>
      <p:grpSp>
        <p:nvGrpSpPr>
          <p:cNvPr id="6659" name="Google Shape;6659;p96"/>
          <p:cNvGrpSpPr/>
          <p:nvPr/>
        </p:nvGrpSpPr>
        <p:grpSpPr>
          <a:xfrm>
            <a:off x="7126489" y="852727"/>
            <a:ext cx="883262" cy="242091"/>
            <a:chOff x="2300350" y="2601250"/>
            <a:chExt cx="2275275" cy="623625"/>
          </a:xfrm>
        </p:grpSpPr>
        <p:sp>
          <p:nvSpPr>
            <p:cNvPr id="6660" name="Google Shape;6660;p9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9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6" name="Google Shape;6666;p96"/>
          <p:cNvSpPr txBox="1"/>
          <p:nvPr/>
        </p:nvSpPr>
        <p:spPr>
          <a:xfrm>
            <a:off x="245175" y="1094825"/>
            <a:ext cx="3180600" cy="377400"/>
          </a:xfrm>
          <a:prstGeom prst="rect">
            <a:avLst/>
          </a:prstGeom>
          <a:noFill/>
          <a:ln>
            <a:noFill/>
          </a:ln>
          <a:effectLst>
            <a:outerShdw blurRad="142875" rotWithShape="0" algn="bl">
              <a:schemeClr val="accent2">
                <a:alpha val="40000"/>
              </a:schemeClr>
            </a:outerShdw>
          </a:effectLst>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1" lang="en" sz="1600">
                <a:solidFill>
                  <a:schemeClr val="accent2"/>
                </a:solidFill>
                <a:latin typeface="PT Sans"/>
                <a:ea typeface="PT Sans"/>
                <a:cs typeface="PT Sans"/>
                <a:sym typeface="PT Sans"/>
              </a:rPr>
              <a:t>3. Sentiment Analysis</a:t>
            </a:r>
            <a:endParaRPr>
              <a:solidFill>
                <a:schemeClr val="lt1"/>
              </a:solidFill>
              <a:latin typeface="PT Sans"/>
              <a:ea typeface="PT Sans"/>
              <a:cs typeface="PT Sans"/>
              <a:sym typeface="PT Sans"/>
            </a:endParaRPr>
          </a:p>
        </p:txBody>
      </p:sp>
      <p:pic>
        <p:nvPicPr>
          <p:cNvPr id="6667" name="Google Shape;6667;p96"/>
          <p:cNvPicPr preferRelativeResize="0"/>
          <p:nvPr/>
        </p:nvPicPr>
        <p:blipFill>
          <a:blip r:embed="rId3">
            <a:alphaModFix/>
          </a:blip>
          <a:stretch>
            <a:fillRect/>
          </a:stretch>
        </p:blipFill>
        <p:spPr>
          <a:xfrm>
            <a:off x="1803650" y="1701025"/>
            <a:ext cx="5536700" cy="2783825"/>
          </a:xfrm>
          <a:prstGeom prst="rect">
            <a:avLst/>
          </a:prstGeom>
          <a:noFill/>
          <a:ln>
            <a:noFill/>
          </a:ln>
        </p:spPr>
      </p:pic>
      <p:sp>
        <p:nvSpPr>
          <p:cNvPr id="6668" name="Google Shape;6668;p96">
            <a:hlinkClick action="ppaction://hlinksldjump" r:id="rId4"/>
          </p:cNvPr>
          <p:cNvSpPr/>
          <p:nvPr/>
        </p:nvSpPr>
        <p:spPr>
          <a:xfrm>
            <a:off x="387675" y="4484850"/>
            <a:ext cx="594300" cy="408600"/>
          </a:xfrm>
          <a:prstGeom prst="leftArrow">
            <a:avLst>
              <a:gd fmla="val 50000" name="adj1"/>
              <a:gd fmla="val 50000" name="adj2"/>
            </a:avLst>
          </a:prstGeom>
          <a:solidFill>
            <a:srgbClr val="8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T Sans"/>
              <a:ea typeface="PT Sans"/>
              <a:cs typeface="PT Sans"/>
              <a:sym typeface="PT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2" name="Shape 6672"/>
        <p:cNvGrpSpPr/>
        <p:nvPr/>
      </p:nvGrpSpPr>
      <p:grpSpPr>
        <a:xfrm>
          <a:off x="0" y="0"/>
          <a:ext cx="0" cy="0"/>
          <a:chOff x="0" y="0"/>
          <a:chExt cx="0" cy="0"/>
        </a:xfrm>
      </p:grpSpPr>
      <p:sp>
        <p:nvSpPr>
          <p:cNvPr id="6673" name="Google Shape;6673;p97"/>
          <p:cNvSpPr txBox="1"/>
          <p:nvPr>
            <p:ph type="title"/>
          </p:nvPr>
        </p:nvSpPr>
        <p:spPr>
          <a:xfrm>
            <a:off x="713100" y="217625"/>
            <a:ext cx="7717800" cy="4131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2"/>
                </a:solidFill>
              </a:rPr>
              <a:t>Text Annotation	</a:t>
            </a:r>
            <a:endParaRPr sz="2800">
              <a:solidFill>
                <a:schemeClr val="accent2"/>
              </a:solidFill>
            </a:endParaRPr>
          </a:p>
        </p:txBody>
      </p:sp>
      <p:grpSp>
        <p:nvGrpSpPr>
          <p:cNvPr id="6674" name="Google Shape;6674;p97"/>
          <p:cNvGrpSpPr/>
          <p:nvPr/>
        </p:nvGrpSpPr>
        <p:grpSpPr>
          <a:xfrm>
            <a:off x="7126489" y="852727"/>
            <a:ext cx="883262" cy="242091"/>
            <a:chOff x="2300350" y="2601250"/>
            <a:chExt cx="2275275" cy="623625"/>
          </a:xfrm>
        </p:grpSpPr>
        <p:sp>
          <p:nvSpPr>
            <p:cNvPr id="6675" name="Google Shape;6675;p9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9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9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1" name="Google Shape;6681;p97"/>
          <p:cNvSpPr txBox="1"/>
          <p:nvPr/>
        </p:nvSpPr>
        <p:spPr>
          <a:xfrm>
            <a:off x="4757350" y="1094813"/>
            <a:ext cx="3180600" cy="377400"/>
          </a:xfrm>
          <a:prstGeom prst="rect">
            <a:avLst/>
          </a:prstGeom>
          <a:noFill/>
          <a:ln>
            <a:noFill/>
          </a:ln>
          <a:effectLst>
            <a:outerShdw blurRad="142875" rotWithShape="0" algn="bl">
              <a:schemeClr val="accent2">
                <a:alpha val="40000"/>
              </a:schemeClr>
            </a:outerShdw>
          </a:effectLst>
        </p:spPr>
        <p:txBody>
          <a:bodyPr anchorCtr="0" anchor="t" bIns="91425" lIns="91425" spcFirstLastPara="1" rIns="91425" wrap="square" tIns="91425">
            <a:noAutofit/>
          </a:bodyPr>
          <a:lstStyle/>
          <a:p>
            <a:pPr indent="0" lvl="0" marL="0" rtl="0" algn="l">
              <a:spcBef>
                <a:spcPts val="0"/>
              </a:spcBef>
              <a:spcAft>
                <a:spcPts val="1200"/>
              </a:spcAft>
              <a:buNone/>
            </a:pPr>
            <a:r>
              <a:rPr b="1" lang="en" sz="1600">
                <a:solidFill>
                  <a:schemeClr val="accent2"/>
                </a:solidFill>
                <a:latin typeface="PT Sans"/>
                <a:ea typeface="PT Sans"/>
                <a:cs typeface="PT Sans"/>
                <a:sym typeface="PT Sans"/>
              </a:rPr>
              <a:t>5. Coreference Resolution</a:t>
            </a:r>
            <a:endParaRPr>
              <a:solidFill>
                <a:schemeClr val="lt1"/>
              </a:solidFill>
              <a:latin typeface="PT Sans"/>
              <a:ea typeface="PT Sans"/>
              <a:cs typeface="PT Sans"/>
              <a:sym typeface="PT Sans"/>
            </a:endParaRPr>
          </a:p>
        </p:txBody>
      </p:sp>
      <p:pic>
        <p:nvPicPr>
          <p:cNvPr id="6682" name="Google Shape;6682;p97"/>
          <p:cNvPicPr preferRelativeResize="0"/>
          <p:nvPr/>
        </p:nvPicPr>
        <p:blipFill>
          <a:blip r:embed="rId3">
            <a:alphaModFix/>
          </a:blip>
          <a:stretch>
            <a:fillRect/>
          </a:stretch>
        </p:blipFill>
        <p:spPr>
          <a:xfrm>
            <a:off x="4757350" y="2003563"/>
            <a:ext cx="4190476" cy="1762075"/>
          </a:xfrm>
          <a:prstGeom prst="rect">
            <a:avLst/>
          </a:prstGeom>
          <a:noFill/>
          <a:ln>
            <a:noFill/>
          </a:ln>
        </p:spPr>
      </p:pic>
      <p:sp>
        <p:nvSpPr>
          <p:cNvPr id="6683" name="Google Shape;6683;p97"/>
          <p:cNvSpPr txBox="1"/>
          <p:nvPr/>
        </p:nvSpPr>
        <p:spPr>
          <a:xfrm>
            <a:off x="306550" y="1094825"/>
            <a:ext cx="3180600" cy="377400"/>
          </a:xfrm>
          <a:prstGeom prst="rect">
            <a:avLst/>
          </a:prstGeom>
          <a:noFill/>
          <a:ln>
            <a:noFill/>
          </a:ln>
          <a:effectLst>
            <a:outerShdw blurRad="142875" rotWithShape="0" algn="bl">
              <a:schemeClr val="accent2">
                <a:alpha val="40000"/>
              </a:schemeClr>
            </a:outerShdw>
          </a:effectLst>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1" lang="en" sz="1600">
                <a:solidFill>
                  <a:schemeClr val="accent2"/>
                </a:solidFill>
                <a:latin typeface="PT Sans"/>
                <a:ea typeface="PT Sans"/>
                <a:cs typeface="PT Sans"/>
                <a:sym typeface="PT Sans"/>
              </a:rPr>
              <a:t>4. Dependency Parsing</a:t>
            </a:r>
            <a:endParaRPr>
              <a:solidFill>
                <a:schemeClr val="lt1"/>
              </a:solidFill>
              <a:latin typeface="PT Sans"/>
              <a:ea typeface="PT Sans"/>
              <a:cs typeface="PT Sans"/>
              <a:sym typeface="PT Sans"/>
            </a:endParaRPr>
          </a:p>
        </p:txBody>
      </p:sp>
      <p:pic>
        <p:nvPicPr>
          <p:cNvPr id="6684" name="Google Shape;6684;p97"/>
          <p:cNvPicPr preferRelativeResize="0"/>
          <p:nvPr/>
        </p:nvPicPr>
        <p:blipFill>
          <a:blip r:embed="rId4">
            <a:alphaModFix/>
          </a:blip>
          <a:stretch>
            <a:fillRect/>
          </a:stretch>
        </p:blipFill>
        <p:spPr>
          <a:xfrm>
            <a:off x="306550" y="1624625"/>
            <a:ext cx="4263575" cy="2795977"/>
          </a:xfrm>
          <a:prstGeom prst="rect">
            <a:avLst/>
          </a:prstGeom>
          <a:noFill/>
          <a:ln>
            <a:noFill/>
          </a:ln>
        </p:spPr>
      </p:pic>
      <p:sp>
        <p:nvSpPr>
          <p:cNvPr id="6685" name="Google Shape;6685;p97">
            <a:hlinkClick action="ppaction://hlinksldjump" r:id="rId5"/>
          </p:cNvPr>
          <p:cNvSpPr/>
          <p:nvPr/>
        </p:nvSpPr>
        <p:spPr>
          <a:xfrm>
            <a:off x="387675" y="4484850"/>
            <a:ext cx="594300" cy="408600"/>
          </a:xfrm>
          <a:prstGeom prst="leftArrow">
            <a:avLst>
              <a:gd fmla="val 50000" name="adj1"/>
              <a:gd fmla="val 50000" name="adj2"/>
            </a:avLst>
          </a:prstGeom>
          <a:solidFill>
            <a:srgbClr val="8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T Sans"/>
              <a:ea typeface="PT Sans"/>
              <a:cs typeface="PT Sans"/>
              <a:sym typeface="P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8" name="Shape 5398"/>
        <p:cNvGrpSpPr/>
        <p:nvPr/>
      </p:nvGrpSpPr>
      <p:grpSpPr>
        <a:xfrm>
          <a:off x="0" y="0"/>
          <a:ext cx="0" cy="0"/>
          <a:chOff x="0" y="0"/>
          <a:chExt cx="0" cy="0"/>
        </a:xfrm>
      </p:grpSpPr>
      <p:sp>
        <p:nvSpPr>
          <p:cNvPr id="5399" name="Google Shape;5399;p62"/>
          <p:cNvSpPr/>
          <p:nvPr/>
        </p:nvSpPr>
        <p:spPr>
          <a:xfrm>
            <a:off x="852962" y="1304425"/>
            <a:ext cx="27708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Exo"/>
                <a:ea typeface="Exo"/>
                <a:cs typeface="Exo"/>
                <a:sym typeface="Exo"/>
              </a:rPr>
              <a:t>Bounding Box Annotation</a:t>
            </a:r>
            <a:endParaRPr/>
          </a:p>
        </p:txBody>
      </p:sp>
      <p:sp>
        <p:nvSpPr>
          <p:cNvPr id="5400" name="Google Shape;5400;p62"/>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800"/>
              <a:t>Types of Annotation</a:t>
            </a:r>
            <a:endParaRPr sz="2800">
              <a:solidFill>
                <a:schemeClr val="accent2"/>
              </a:solidFill>
            </a:endParaRPr>
          </a:p>
        </p:txBody>
      </p:sp>
      <p:grpSp>
        <p:nvGrpSpPr>
          <p:cNvPr id="5401" name="Google Shape;5401;p62"/>
          <p:cNvGrpSpPr/>
          <p:nvPr/>
        </p:nvGrpSpPr>
        <p:grpSpPr>
          <a:xfrm rot="5400000">
            <a:off x="8227473" y="2334240"/>
            <a:ext cx="883262" cy="242091"/>
            <a:chOff x="2300350" y="2601250"/>
            <a:chExt cx="2275275" cy="623625"/>
          </a:xfrm>
        </p:grpSpPr>
        <p:sp>
          <p:nvSpPr>
            <p:cNvPr id="5402" name="Google Shape;5402;p6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8" name="Google Shape;5408;p62"/>
          <p:cNvSpPr txBox="1"/>
          <p:nvPr>
            <p:ph idx="3" type="title"/>
          </p:nvPr>
        </p:nvSpPr>
        <p:spPr>
          <a:xfrm>
            <a:off x="340850" y="1261975"/>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409" name="Google Shape;5409;p62"/>
          <p:cNvSpPr txBox="1"/>
          <p:nvPr>
            <p:ph idx="4294967295" type="body"/>
          </p:nvPr>
        </p:nvSpPr>
        <p:spPr>
          <a:xfrm>
            <a:off x="713100" y="1896650"/>
            <a:ext cx="45870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accent2"/>
                </a:solidFill>
              </a:rPr>
              <a:t>It involves using an image to create a rectangle drawing by connecting an object's corners to its edges.</a:t>
            </a:r>
            <a:endParaRPr sz="1300">
              <a:solidFill>
                <a:schemeClr val="accent2"/>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accent2"/>
              </a:solidFill>
            </a:endParaRPr>
          </a:p>
          <a:p>
            <a:pPr indent="0" lvl="0" marL="457200" rtl="0" algn="l">
              <a:lnSpc>
                <a:spcPct val="115000"/>
              </a:lnSpc>
              <a:spcBef>
                <a:spcPts val="0"/>
              </a:spcBef>
              <a:spcAft>
                <a:spcPts val="0"/>
              </a:spcAft>
              <a:buNone/>
            </a:pPr>
            <a:r>
              <a:t/>
            </a:r>
            <a:endParaRPr sz="1300"/>
          </a:p>
          <a:p>
            <a:pPr indent="0" lvl="0" marL="457200" rtl="0" algn="l">
              <a:spcBef>
                <a:spcPts val="1200"/>
              </a:spcBef>
              <a:spcAft>
                <a:spcPts val="0"/>
              </a:spcAft>
              <a:buNone/>
            </a:pPr>
            <a:r>
              <a:t/>
            </a:r>
            <a:endParaRPr sz="1500"/>
          </a:p>
          <a:p>
            <a:pPr indent="0" lvl="0" marL="0" rtl="0" algn="l">
              <a:spcBef>
                <a:spcPts val="1200"/>
              </a:spcBef>
              <a:spcAft>
                <a:spcPts val="1200"/>
              </a:spcAft>
              <a:buNone/>
            </a:pPr>
            <a:r>
              <a:t/>
            </a:r>
            <a:endParaRPr/>
          </a:p>
        </p:txBody>
      </p:sp>
      <p:pic>
        <p:nvPicPr>
          <p:cNvPr id="5410" name="Google Shape;5410;p62"/>
          <p:cNvPicPr preferRelativeResize="0"/>
          <p:nvPr/>
        </p:nvPicPr>
        <p:blipFill>
          <a:blip r:embed="rId3">
            <a:alphaModFix/>
          </a:blip>
          <a:stretch>
            <a:fillRect/>
          </a:stretch>
        </p:blipFill>
        <p:spPr>
          <a:xfrm>
            <a:off x="6127075" y="1261975"/>
            <a:ext cx="2196600" cy="1463950"/>
          </a:xfrm>
          <a:prstGeom prst="rect">
            <a:avLst/>
          </a:prstGeom>
          <a:noFill/>
          <a:ln>
            <a:noFill/>
          </a:ln>
        </p:spPr>
      </p:pic>
      <p:sp>
        <p:nvSpPr>
          <p:cNvPr id="5411" name="Google Shape;5411;p62"/>
          <p:cNvSpPr/>
          <p:nvPr/>
        </p:nvSpPr>
        <p:spPr>
          <a:xfrm>
            <a:off x="852952" y="2972625"/>
            <a:ext cx="23250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Polygon Annotation</a:t>
            </a:r>
            <a:endParaRPr b="1" sz="1500">
              <a:solidFill>
                <a:schemeClr val="lt1"/>
              </a:solidFill>
              <a:latin typeface="Exo"/>
              <a:ea typeface="Exo"/>
              <a:cs typeface="Exo"/>
              <a:sym typeface="Exo"/>
            </a:endParaRPr>
          </a:p>
        </p:txBody>
      </p:sp>
      <p:sp>
        <p:nvSpPr>
          <p:cNvPr id="5412" name="Google Shape;5412;p62"/>
          <p:cNvSpPr txBox="1"/>
          <p:nvPr>
            <p:ph idx="3" type="title"/>
          </p:nvPr>
        </p:nvSpPr>
        <p:spPr>
          <a:xfrm>
            <a:off x="340850" y="2930175"/>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413" name="Google Shape;5413;p62"/>
          <p:cNvSpPr txBox="1"/>
          <p:nvPr>
            <p:ph idx="4294967295" type="body"/>
          </p:nvPr>
        </p:nvSpPr>
        <p:spPr>
          <a:xfrm>
            <a:off x="713100" y="3564850"/>
            <a:ext cx="45870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accent2"/>
                </a:solidFill>
              </a:rPr>
              <a:t>are high-precision annotations on an object's boundaries in a f</a:t>
            </a:r>
            <a:endParaRPr sz="1300">
              <a:solidFill>
                <a:schemeClr val="accent2"/>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accent2"/>
                </a:solidFill>
              </a:rPr>
              <a:t>rame, used for identifying items like street signs, logos, and faces.</a:t>
            </a:r>
            <a:endParaRPr sz="900">
              <a:solidFill>
                <a:schemeClr val="accent2"/>
              </a:solidFill>
            </a:endParaRPr>
          </a:p>
          <a:p>
            <a:pPr indent="0" lvl="0" marL="457200" rtl="0" algn="l">
              <a:lnSpc>
                <a:spcPct val="115000"/>
              </a:lnSpc>
              <a:spcBef>
                <a:spcPts val="0"/>
              </a:spcBef>
              <a:spcAft>
                <a:spcPts val="0"/>
              </a:spcAft>
              <a:buNone/>
            </a:pPr>
            <a:r>
              <a:t/>
            </a:r>
            <a:endParaRPr sz="1300"/>
          </a:p>
          <a:p>
            <a:pPr indent="0" lvl="0" marL="457200" rtl="0" algn="l">
              <a:spcBef>
                <a:spcPts val="1200"/>
              </a:spcBef>
              <a:spcAft>
                <a:spcPts val="0"/>
              </a:spcAft>
              <a:buNone/>
            </a:pPr>
            <a:r>
              <a:t/>
            </a:r>
            <a:endParaRPr sz="1500"/>
          </a:p>
          <a:p>
            <a:pPr indent="0" lvl="0" marL="0" rtl="0" algn="l">
              <a:spcBef>
                <a:spcPts val="1200"/>
              </a:spcBef>
              <a:spcAft>
                <a:spcPts val="1200"/>
              </a:spcAft>
              <a:buNone/>
            </a:pPr>
            <a:r>
              <a:t/>
            </a:r>
            <a:endParaRPr/>
          </a:p>
        </p:txBody>
      </p:sp>
      <p:pic>
        <p:nvPicPr>
          <p:cNvPr id="5414" name="Google Shape;5414;p62"/>
          <p:cNvPicPr preferRelativeResize="0"/>
          <p:nvPr/>
        </p:nvPicPr>
        <p:blipFill>
          <a:blip r:embed="rId4">
            <a:alphaModFix/>
          </a:blip>
          <a:stretch>
            <a:fillRect/>
          </a:stretch>
        </p:blipFill>
        <p:spPr>
          <a:xfrm>
            <a:off x="6127075" y="3032950"/>
            <a:ext cx="2196600" cy="160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8" name="Shape 5418"/>
        <p:cNvGrpSpPr/>
        <p:nvPr/>
      </p:nvGrpSpPr>
      <p:grpSpPr>
        <a:xfrm>
          <a:off x="0" y="0"/>
          <a:ext cx="0" cy="0"/>
          <a:chOff x="0" y="0"/>
          <a:chExt cx="0" cy="0"/>
        </a:xfrm>
      </p:grpSpPr>
      <p:sp>
        <p:nvSpPr>
          <p:cNvPr id="5419" name="Google Shape;5419;p63"/>
          <p:cNvSpPr/>
          <p:nvPr/>
        </p:nvSpPr>
        <p:spPr>
          <a:xfrm>
            <a:off x="852953" y="1304425"/>
            <a:ext cx="20316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Exo"/>
                <a:ea typeface="Exo"/>
                <a:cs typeface="Exo"/>
                <a:sym typeface="Exo"/>
              </a:rPr>
              <a:t>Cuboid Annotation</a:t>
            </a:r>
            <a:endParaRPr/>
          </a:p>
        </p:txBody>
      </p:sp>
      <p:sp>
        <p:nvSpPr>
          <p:cNvPr id="5420" name="Google Shape;5420;p63"/>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800"/>
              <a:t>Types of Annotation</a:t>
            </a:r>
            <a:endParaRPr sz="2800">
              <a:solidFill>
                <a:schemeClr val="accent2"/>
              </a:solidFill>
            </a:endParaRPr>
          </a:p>
        </p:txBody>
      </p:sp>
      <p:grpSp>
        <p:nvGrpSpPr>
          <p:cNvPr id="5421" name="Google Shape;5421;p63"/>
          <p:cNvGrpSpPr/>
          <p:nvPr/>
        </p:nvGrpSpPr>
        <p:grpSpPr>
          <a:xfrm rot="5400000">
            <a:off x="8227473" y="2334240"/>
            <a:ext cx="883262" cy="242091"/>
            <a:chOff x="2300350" y="2601250"/>
            <a:chExt cx="2275275" cy="623625"/>
          </a:xfrm>
        </p:grpSpPr>
        <p:sp>
          <p:nvSpPr>
            <p:cNvPr id="5422" name="Google Shape;5422;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8" name="Google Shape;5428;p63"/>
          <p:cNvSpPr txBox="1"/>
          <p:nvPr>
            <p:ph idx="3" type="title"/>
          </p:nvPr>
        </p:nvSpPr>
        <p:spPr>
          <a:xfrm>
            <a:off x="340850" y="1261975"/>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429" name="Google Shape;5429;p63"/>
          <p:cNvSpPr txBox="1"/>
          <p:nvPr>
            <p:ph idx="4294967295" type="body"/>
          </p:nvPr>
        </p:nvSpPr>
        <p:spPr>
          <a:xfrm>
            <a:off x="713100" y="1838375"/>
            <a:ext cx="4587000" cy="100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accent2"/>
                </a:solidFill>
              </a:rPr>
              <a:t>high-quality labeling and marking used in this style of 3D annotation to emphasize 3D drawing shapes, aid in identifying space, volume and measure the depth or distance of objects</a:t>
            </a:r>
            <a:endParaRPr sz="1300">
              <a:solidFill>
                <a:schemeClr val="accent2"/>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accent2"/>
              </a:solidFill>
            </a:endParaRPr>
          </a:p>
          <a:p>
            <a:pPr indent="0" lvl="0" marL="457200" rtl="0" algn="l">
              <a:lnSpc>
                <a:spcPct val="115000"/>
              </a:lnSpc>
              <a:spcBef>
                <a:spcPts val="0"/>
              </a:spcBef>
              <a:spcAft>
                <a:spcPts val="0"/>
              </a:spcAft>
              <a:buNone/>
            </a:pPr>
            <a:r>
              <a:t/>
            </a:r>
            <a:endParaRPr sz="1300"/>
          </a:p>
          <a:p>
            <a:pPr indent="0" lvl="0" marL="457200" rtl="0" algn="l">
              <a:spcBef>
                <a:spcPts val="1200"/>
              </a:spcBef>
              <a:spcAft>
                <a:spcPts val="0"/>
              </a:spcAft>
              <a:buNone/>
            </a:pPr>
            <a:r>
              <a:t/>
            </a:r>
            <a:endParaRPr sz="1500"/>
          </a:p>
          <a:p>
            <a:pPr indent="0" lvl="0" marL="0" rtl="0" algn="l">
              <a:spcBef>
                <a:spcPts val="1200"/>
              </a:spcBef>
              <a:spcAft>
                <a:spcPts val="1200"/>
              </a:spcAft>
              <a:buNone/>
            </a:pPr>
            <a:r>
              <a:t/>
            </a:r>
            <a:endParaRPr/>
          </a:p>
        </p:txBody>
      </p:sp>
      <p:sp>
        <p:nvSpPr>
          <p:cNvPr id="5430" name="Google Shape;5430;p63"/>
          <p:cNvSpPr/>
          <p:nvPr/>
        </p:nvSpPr>
        <p:spPr>
          <a:xfrm>
            <a:off x="852952" y="2972625"/>
            <a:ext cx="23250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Key Points Annotation</a:t>
            </a:r>
            <a:endParaRPr b="1" sz="1500">
              <a:solidFill>
                <a:schemeClr val="lt1"/>
              </a:solidFill>
              <a:latin typeface="Exo"/>
              <a:ea typeface="Exo"/>
              <a:cs typeface="Exo"/>
              <a:sym typeface="Exo"/>
            </a:endParaRPr>
          </a:p>
        </p:txBody>
      </p:sp>
      <p:sp>
        <p:nvSpPr>
          <p:cNvPr id="5431" name="Google Shape;5431;p63"/>
          <p:cNvSpPr txBox="1"/>
          <p:nvPr>
            <p:ph idx="3" type="title"/>
          </p:nvPr>
        </p:nvSpPr>
        <p:spPr>
          <a:xfrm>
            <a:off x="340850" y="2930175"/>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432" name="Google Shape;5432;p63"/>
          <p:cNvSpPr txBox="1"/>
          <p:nvPr>
            <p:ph idx="4294967295" type="body"/>
          </p:nvPr>
        </p:nvSpPr>
        <p:spPr>
          <a:xfrm>
            <a:off x="713100" y="3564850"/>
            <a:ext cx="45870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accent2"/>
                </a:solidFill>
              </a:rPr>
              <a:t>used to annotate highly particular elements, such as face features, bodily parts, and positions on top of the target object.</a:t>
            </a:r>
            <a:endParaRPr sz="1300">
              <a:solidFill>
                <a:schemeClr val="accent2"/>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accent2"/>
              </a:solidFill>
            </a:endParaRPr>
          </a:p>
          <a:p>
            <a:pPr indent="0" lvl="0" marL="457200" rtl="0" algn="l">
              <a:lnSpc>
                <a:spcPct val="115000"/>
              </a:lnSpc>
              <a:spcBef>
                <a:spcPts val="0"/>
              </a:spcBef>
              <a:spcAft>
                <a:spcPts val="0"/>
              </a:spcAft>
              <a:buNone/>
            </a:pPr>
            <a:r>
              <a:t/>
            </a:r>
            <a:endParaRPr sz="1300"/>
          </a:p>
          <a:p>
            <a:pPr indent="0" lvl="0" marL="457200" rtl="0" algn="l">
              <a:spcBef>
                <a:spcPts val="1200"/>
              </a:spcBef>
              <a:spcAft>
                <a:spcPts val="0"/>
              </a:spcAft>
              <a:buNone/>
            </a:pPr>
            <a:r>
              <a:t/>
            </a:r>
            <a:endParaRPr sz="1500"/>
          </a:p>
          <a:p>
            <a:pPr indent="0" lvl="0" marL="0" rtl="0" algn="l">
              <a:spcBef>
                <a:spcPts val="1200"/>
              </a:spcBef>
              <a:spcAft>
                <a:spcPts val="1200"/>
              </a:spcAft>
              <a:buNone/>
            </a:pPr>
            <a:r>
              <a:t/>
            </a:r>
            <a:endParaRPr/>
          </a:p>
        </p:txBody>
      </p:sp>
      <p:pic>
        <p:nvPicPr>
          <p:cNvPr id="5433" name="Google Shape;5433;p63"/>
          <p:cNvPicPr preferRelativeResize="0"/>
          <p:nvPr/>
        </p:nvPicPr>
        <p:blipFill>
          <a:blip r:embed="rId3">
            <a:alphaModFix/>
          </a:blip>
          <a:stretch>
            <a:fillRect/>
          </a:stretch>
        </p:blipFill>
        <p:spPr>
          <a:xfrm>
            <a:off x="6134763" y="1261975"/>
            <a:ext cx="2181225" cy="1304925"/>
          </a:xfrm>
          <a:prstGeom prst="rect">
            <a:avLst/>
          </a:prstGeom>
          <a:noFill/>
          <a:ln>
            <a:noFill/>
          </a:ln>
        </p:spPr>
      </p:pic>
      <p:pic>
        <p:nvPicPr>
          <p:cNvPr id="5434" name="Google Shape;5434;p63"/>
          <p:cNvPicPr preferRelativeResize="0"/>
          <p:nvPr/>
        </p:nvPicPr>
        <p:blipFill>
          <a:blip r:embed="rId4">
            <a:alphaModFix/>
          </a:blip>
          <a:stretch>
            <a:fillRect/>
          </a:stretch>
        </p:blipFill>
        <p:spPr>
          <a:xfrm>
            <a:off x="5720425" y="2930175"/>
            <a:ext cx="2595575" cy="16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sp>
        <p:nvSpPr>
          <p:cNvPr id="5439" name="Google Shape;5439;p64"/>
          <p:cNvSpPr/>
          <p:nvPr/>
        </p:nvSpPr>
        <p:spPr>
          <a:xfrm>
            <a:off x="852950" y="1304425"/>
            <a:ext cx="18948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Exo"/>
                <a:ea typeface="Exo"/>
                <a:cs typeface="Exo"/>
                <a:sym typeface="Exo"/>
              </a:rPr>
              <a:t>Text Annotation</a:t>
            </a:r>
            <a:endParaRPr/>
          </a:p>
        </p:txBody>
      </p:sp>
      <p:sp>
        <p:nvSpPr>
          <p:cNvPr id="5440" name="Google Shape;5440;p64"/>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800"/>
              <a:t>Types of Annotation</a:t>
            </a:r>
            <a:endParaRPr sz="2800">
              <a:solidFill>
                <a:schemeClr val="accent2"/>
              </a:solidFill>
            </a:endParaRPr>
          </a:p>
        </p:txBody>
      </p:sp>
      <p:grpSp>
        <p:nvGrpSpPr>
          <p:cNvPr id="5441" name="Google Shape;5441;p64"/>
          <p:cNvGrpSpPr/>
          <p:nvPr/>
        </p:nvGrpSpPr>
        <p:grpSpPr>
          <a:xfrm rot="5400000">
            <a:off x="8227473" y="2334240"/>
            <a:ext cx="883262" cy="242091"/>
            <a:chOff x="2300350" y="2601250"/>
            <a:chExt cx="2275275" cy="623625"/>
          </a:xfrm>
        </p:grpSpPr>
        <p:sp>
          <p:nvSpPr>
            <p:cNvPr id="5442" name="Google Shape;5442;p6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8" name="Google Shape;5448;p64"/>
          <p:cNvSpPr txBox="1"/>
          <p:nvPr>
            <p:ph idx="3" type="title"/>
          </p:nvPr>
        </p:nvSpPr>
        <p:spPr>
          <a:xfrm>
            <a:off x="340850" y="1261975"/>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449" name="Google Shape;5449;p64"/>
          <p:cNvSpPr txBox="1"/>
          <p:nvPr>
            <p:ph idx="4294967295" type="body"/>
          </p:nvPr>
        </p:nvSpPr>
        <p:spPr>
          <a:xfrm>
            <a:off x="713100" y="1838375"/>
            <a:ext cx="4587000" cy="100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accent2"/>
                </a:solidFill>
              </a:rPr>
              <a:t>text annotation helps identify words or sentence patterns by adding labels to a text document, In order for the model to comprehend the language, intent, and even emotion behind the words</a:t>
            </a:r>
            <a:endParaRPr sz="1300">
              <a:solidFill>
                <a:schemeClr val="accent2"/>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accent2"/>
              </a:solidFill>
            </a:endParaRPr>
          </a:p>
          <a:p>
            <a:pPr indent="0" lvl="0" marL="457200" rtl="0" algn="l">
              <a:lnSpc>
                <a:spcPct val="115000"/>
              </a:lnSpc>
              <a:spcBef>
                <a:spcPts val="0"/>
              </a:spcBef>
              <a:spcAft>
                <a:spcPts val="0"/>
              </a:spcAft>
              <a:buNone/>
            </a:pPr>
            <a:r>
              <a:t/>
            </a:r>
            <a:endParaRPr sz="1300"/>
          </a:p>
          <a:p>
            <a:pPr indent="0" lvl="0" marL="457200" rtl="0" algn="l">
              <a:spcBef>
                <a:spcPts val="1200"/>
              </a:spcBef>
              <a:spcAft>
                <a:spcPts val="0"/>
              </a:spcAft>
              <a:buNone/>
            </a:pPr>
            <a:r>
              <a:t/>
            </a:r>
            <a:endParaRPr sz="1500"/>
          </a:p>
          <a:p>
            <a:pPr indent="0" lvl="0" marL="0" rtl="0" algn="l">
              <a:spcBef>
                <a:spcPts val="1200"/>
              </a:spcBef>
              <a:spcAft>
                <a:spcPts val="1200"/>
              </a:spcAft>
              <a:buNone/>
            </a:pPr>
            <a:r>
              <a:t/>
            </a:r>
            <a:endParaRPr/>
          </a:p>
        </p:txBody>
      </p:sp>
      <p:sp>
        <p:nvSpPr>
          <p:cNvPr id="5450" name="Google Shape;5450;p64"/>
          <p:cNvSpPr/>
          <p:nvPr/>
        </p:nvSpPr>
        <p:spPr>
          <a:xfrm>
            <a:off x="852950" y="2972625"/>
            <a:ext cx="24717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 Semantic Segmentation</a:t>
            </a:r>
            <a:endParaRPr b="1" sz="1500">
              <a:solidFill>
                <a:schemeClr val="lt1"/>
              </a:solidFill>
              <a:latin typeface="Exo"/>
              <a:ea typeface="Exo"/>
              <a:cs typeface="Exo"/>
              <a:sym typeface="Exo"/>
            </a:endParaRPr>
          </a:p>
        </p:txBody>
      </p:sp>
      <p:sp>
        <p:nvSpPr>
          <p:cNvPr id="5451" name="Google Shape;5451;p64"/>
          <p:cNvSpPr txBox="1"/>
          <p:nvPr>
            <p:ph idx="3" type="title"/>
          </p:nvPr>
        </p:nvSpPr>
        <p:spPr>
          <a:xfrm>
            <a:off x="340850" y="2930175"/>
            <a:ext cx="512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452" name="Google Shape;5452;p64"/>
          <p:cNvSpPr txBox="1"/>
          <p:nvPr>
            <p:ph idx="4294967295" type="body"/>
          </p:nvPr>
        </p:nvSpPr>
        <p:spPr>
          <a:xfrm>
            <a:off x="713100" y="3564850"/>
            <a:ext cx="45870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accent2"/>
                </a:solidFill>
              </a:rPr>
              <a:t>computer vision technique that involves dividing an image into multiple segments or regions based on the semantic meaning of each pixel.</a:t>
            </a:r>
            <a:endParaRPr sz="1300">
              <a:solidFill>
                <a:schemeClr val="accent2"/>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accent2"/>
              </a:solidFill>
            </a:endParaRPr>
          </a:p>
          <a:p>
            <a:pPr indent="0" lvl="0" marL="457200" rtl="0" algn="l">
              <a:lnSpc>
                <a:spcPct val="115000"/>
              </a:lnSpc>
              <a:spcBef>
                <a:spcPts val="0"/>
              </a:spcBef>
              <a:spcAft>
                <a:spcPts val="0"/>
              </a:spcAft>
              <a:buNone/>
            </a:pPr>
            <a:r>
              <a:t/>
            </a:r>
            <a:endParaRPr sz="1300"/>
          </a:p>
          <a:p>
            <a:pPr indent="0" lvl="0" marL="457200" rtl="0" algn="l">
              <a:spcBef>
                <a:spcPts val="1200"/>
              </a:spcBef>
              <a:spcAft>
                <a:spcPts val="0"/>
              </a:spcAft>
              <a:buNone/>
            </a:pPr>
            <a:r>
              <a:t/>
            </a:r>
            <a:endParaRPr sz="1500"/>
          </a:p>
          <a:p>
            <a:pPr indent="0" lvl="0" marL="0" rtl="0" algn="l">
              <a:spcBef>
                <a:spcPts val="1200"/>
              </a:spcBef>
              <a:spcAft>
                <a:spcPts val="1200"/>
              </a:spcAft>
              <a:buNone/>
            </a:pPr>
            <a:r>
              <a:t/>
            </a:r>
            <a:endParaRPr/>
          </a:p>
        </p:txBody>
      </p:sp>
      <p:pic>
        <p:nvPicPr>
          <p:cNvPr id="5453" name="Google Shape;5453;p64"/>
          <p:cNvPicPr preferRelativeResize="0"/>
          <p:nvPr/>
        </p:nvPicPr>
        <p:blipFill>
          <a:blip r:embed="rId3">
            <a:alphaModFix/>
          </a:blip>
          <a:stretch>
            <a:fillRect/>
          </a:stretch>
        </p:blipFill>
        <p:spPr>
          <a:xfrm>
            <a:off x="5720425" y="1264500"/>
            <a:ext cx="2595575" cy="1513275"/>
          </a:xfrm>
          <a:prstGeom prst="rect">
            <a:avLst/>
          </a:prstGeom>
          <a:noFill/>
          <a:ln>
            <a:noFill/>
          </a:ln>
        </p:spPr>
      </p:pic>
      <p:pic>
        <p:nvPicPr>
          <p:cNvPr id="5454" name="Google Shape;5454;p64"/>
          <p:cNvPicPr preferRelativeResize="0"/>
          <p:nvPr/>
        </p:nvPicPr>
        <p:blipFill>
          <a:blip r:embed="rId4">
            <a:alphaModFix/>
          </a:blip>
          <a:stretch>
            <a:fillRect/>
          </a:stretch>
        </p:blipFill>
        <p:spPr>
          <a:xfrm>
            <a:off x="5720425" y="3011575"/>
            <a:ext cx="2595575" cy="155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8" name="Shape 5458"/>
        <p:cNvGrpSpPr/>
        <p:nvPr/>
      </p:nvGrpSpPr>
      <p:grpSpPr>
        <a:xfrm>
          <a:off x="0" y="0"/>
          <a:ext cx="0" cy="0"/>
          <a:chOff x="0" y="0"/>
          <a:chExt cx="0" cy="0"/>
        </a:xfrm>
      </p:grpSpPr>
      <p:sp>
        <p:nvSpPr>
          <p:cNvPr id="5459" name="Google Shape;5459;p6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Formats of data annotation</a:t>
            </a:r>
            <a:endParaRPr/>
          </a:p>
        </p:txBody>
      </p:sp>
      <p:sp>
        <p:nvSpPr>
          <p:cNvPr id="5460" name="Google Shape;5460;p65"/>
          <p:cNvSpPr/>
          <p:nvPr/>
        </p:nvSpPr>
        <p:spPr>
          <a:xfrm>
            <a:off x="3480664" y="1842349"/>
            <a:ext cx="21951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accent2"/>
                </a:solidFill>
                <a:latin typeface="Exo"/>
                <a:ea typeface="Exo"/>
                <a:cs typeface="Exo"/>
                <a:sym typeface="Exo"/>
              </a:rPr>
              <a:t>data annotation</a:t>
            </a:r>
            <a:endParaRPr b="1" sz="1800">
              <a:solidFill>
                <a:schemeClr val="lt1"/>
              </a:solidFill>
              <a:latin typeface="Exo"/>
              <a:ea typeface="Exo"/>
              <a:cs typeface="Exo"/>
              <a:sym typeface="Exo"/>
            </a:endParaRPr>
          </a:p>
        </p:txBody>
      </p:sp>
      <p:sp>
        <p:nvSpPr>
          <p:cNvPr id="5461" name="Google Shape;5461;p65"/>
          <p:cNvSpPr/>
          <p:nvPr/>
        </p:nvSpPr>
        <p:spPr>
          <a:xfrm>
            <a:off x="876783" y="3153662"/>
            <a:ext cx="21951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COCO</a:t>
            </a:r>
            <a:endParaRPr b="1" sz="1800">
              <a:solidFill>
                <a:schemeClr val="lt1"/>
              </a:solidFill>
              <a:latin typeface="Exo"/>
              <a:ea typeface="Exo"/>
              <a:cs typeface="Exo"/>
              <a:sym typeface="Exo"/>
            </a:endParaRPr>
          </a:p>
        </p:txBody>
      </p:sp>
      <p:sp>
        <p:nvSpPr>
          <p:cNvPr id="5462" name="Google Shape;5462;p65"/>
          <p:cNvSpPr txBox="1"/>
          <p:nvPr/>
        </p:nvSpPr>
        <p:spPr>
          <a:xfrm>
            <a:off x="873304" y="3671547"/>
            <a:ext cx="2195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JSON File</a:t>
            </a:r>
            <a:endParaRPr>
              <a:solidFill>
                <a:schemeClr val="lt1"/>
              </a:solidFill>
              <a:latin typeface="PT Sans"/>
              <a:ea typeface="PT Sans"/>
              <a:cs typeface="PT Sans"/>
              <a:sym typeface="PT Sans"/>
            </a:endParaRPr>
          </a:p>
        </p:txBody>
      </p:sp>
      <p:sp>
        <p:nvSpPr>
          <p:cNvPr id="5463" name="Google Shape;5463;p65"/>
          <p:cNvSpPr/>
          <p:nvPr/>
        </p:nvSpPr>
        <p:spPr>
          <a:xfrm>
            <a:off x="3477933" y="3153662"/>
            <a:ext cx="21951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YOLO</a:t>
            </a:r>
            <a:endParaRPr b="1" sz="1800">
              <a:solidFill>
                <a:schemeClr val="lt1"/>
              </a:solidFill>
              <a:latin typeface="Exo"/>
              <a:ea typeface="Exo"/>
              <a:cs typeface="Exo"/>
              <a:sym typeface="Exo"/>
            </a:endParaRPr>
          </a:p>
        </p:txBody>
      </p:sp>
      <p:sp>
        <p:nvSpPr>
          <p:cNvPr id="5464" name="Google Shape;5464;p65"/>
          <p:cNvSpPr txBox="1"/>
          <p:nvPr/>
        </p:nvSpPr>
        <p:spPr>
          <a:xfrm>
            <a:off x="3474454" y="3671547"/>
            <a:ext cx="2195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Txt File</a:t>
            </a:r>
            <a:endParaRPr>
              <a:solidFill>
                <a:schemeClr val="lt1"/>
              </a:solidFill>
              <a:latin typeface="PT Sans"/>
              <a:ea typeface="PT Sans"/>
              <a:cs typeface="PT Sans"/>
              <a:sym typeface="PT Sans"/>
            </a:endParaRPr>
          </a:p>
        </p:txBody>
      </p:sp>
      <p:sp>
        <p:nvSpPr>
          <p:cNvPr id="5465" name="Google Shape;5465;p65"/>
          <p:cNvSpPr/>
          <p:nvPr/>
        </p:nvSpPr>
        <p:spPr>
          <a:xfrm>
            <a:off x="6075608" y="3153662"/>
            <a:ext cx="21951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 PASCAL VOC</a:t>
            </a:r>
            <a:endParaRPr b="1" sz="1800">
              <a:solidFill>
                <a:schemeClr val="lt1"/>
              </a:solidFill>
              <a:latin typeface="Exo"/>
              <a:ea typeface="Exo"/>
              <a:cs typeface="Exo"/>
              <a:sym typeface="Exo"/>
            </a:endParaRPr>
          </a:p>
        </p:txBody>
      </p:sp>
      <p:sp>
        <p:nvSpPr>
          <p:cNvPr id="5466" name="Google Shape;5466;p65"/>
          <p:cNvSpPr txBox="1"/>
          <p:nvPr/>
        </p:nvSpPr>
        <p:spPr>
          <a:xfrm>
            <a:off x="6072129" y="3671547"/>
            <a:ext cx="2195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XML File</a:t>
            </a:r>
            <a:endParaRPr>
              <a:solidFill>
                <a:schemeClr val="lt1"/>
              </a:solidFill>
              <a:latin typeface="PT Sans"/>
              <a:ea typeface="PT Sans"/>
              <a:cs typeface="PT Sans"/>
              <a:sym typeface="PT Sans"/>
            </a:endParaRPr>
          </a:p>
        </p:txBody>
      </p:sp>
      <p:cxnSp>
        <p:nvCxnSpPr>
          <p:cNvPr id="5467" name="Google Shape;5467;p65"/>
          <p:cNvCxnSpPr>
            <a:stCxn id="5460" idx="2"/>
            <a:endCxn id="5461" idx="0"/>
          </p:cNvCxnSpPr>
          <p:nvPr/>
        </p:nvCxnSpPr>
        <p:spPr>
          <a:xfrm rot="5400000">
            <a:off x="2820514" y="1395949"/>
            <a:ext cx="911400" cy="2604000"/>
          </a:xfrm>
          <a:prstGeom prst="bentConnector3">
            <a:avLst>
              <a:gd fmla="val 50001" name="adj1"/>
            </a:avLst>
          </a:prstGeom>
          <a:noFill/>
          <a:ln cap="flat" cmpd="sng" w="19050">
            <a:solidFill>
              <a:schemeClr val="accent2"/>
            </a:solidFill>
            <a:prstDash val="solid"/>
            <a:round/>
            <a:headEnd len="med" w="med" type="none"/>
            <a:tailEnd len="med" w="med" type="none"/>
          </a:ln>
        </p:spPr>
      </p:cxnSp>
      <p:cxnSp>
        <p:nvCxnSpPr>
          <p:cNvPr id="5468" name="Google Shape;5468;p65"/>
          <p:cNvCxnSpPr>
            <a:stCxn id="5460" idx="2"/>
            <a:endCxn id="5465" idx="0"/>
          </p:cNvCxnSpPr>
          <p:nvPr/>
        </p:nvCxnSpPr>
        <p:spPr>
          <a:xfrm flipH="1" rot="-5400000">
            <a:off x="5420014" y="1400449"/>
            <a:ext cx="911400" cy="2595000"/>
          </a:xfrm>
          <a:prstGeom prst="bentConnector3">
            <a:avLst>
              <a:gd fmla="val 50001" name="adj1"/>
            </a:avLst>
          </a:prstGeom>
          <a:noFill/>
          <a:ln cap="flat" cmpd="sng" w="19050">
            <a:solidFill>
              <a:schemeClr val="accent2"/>
            </a:solidFill>
            <a:prstDash val="solid"/>
            <a:round/>
            <a:headEnd len="med" w="med" type="none"/>
            <a:tailEnd len="med" w="med" type="none"/>
          </a:ln>
        </p:spPr>
      </p:cxnSp>
      <p:cxnSp>
        <p:nvCxnSpPr>
          <p:cNvPr id="5469" name="Google Shape;5469;p65"/>
          <p:cNvCxnSpPr/>
          <p:nvPr/>
        </p:nvCxnSpPr>
        <p:spPr>
          <a:xfrm rot="5400000">
            <a:off x="4117995" y="2696612"/>
            <a:ext cx="911400" cy="2700"/>
          </a:xfrm>
          <a:prstGeom prst="bentConnector3">
            <a:avLst>
              <a:gd fmla="val 50000" name="adj1"/>
            </a:avLst>
          </a:prstGeom>
          <a:noFill/>
          <a:ln cap="flat" cmpd="sng" w="19050">
            <a:solidFill>
              <a:schemeClr val="accent2"/>
            </a:solidFill>
            <a:prstDash val="solid"/>
            <a:round/>
            <a:headEnd len="med" w="med" type="none"/>
            <a:tailEnd len="med" w="med" type="none"/>
          </a:ln>
        </p:spPr>
      </p:cxnSp>
      <p:grpSp>
        <p:nvGrpSpPr>
          <p:cNvPr id="5470" name="Google Shape;5470;p65"/>
          <p:cNvGrpSpPr/>
          <p:nvPr/>
        </p:nvGrpSpPr>
        <p:grpSpPr>
          <a:xfrm rot="5400000">
            <a:off x="7120250" y="1615250"/>
            <a:ext cx="98902" cy="553090"/>
            <a:chOff x="4898850" y="4820550"/>
            <a:chExt cx="98902" cy="553090"/>
          </a:xfrm>
        </p:grpSpPr>
        <p:sp>
          <p:nvSpPr>
            <p:cNvPr id="5471" name="Google Shape;5471;p6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5"/>
          <p:cNvGrpSpPr/>
          <p:nvPr/>
        </p:nvGrpSpPr>
        <p:grpSpPr>
          <a:xfrm rot="10800000">
            <a:off x="1525764" y="1480878"/>
            <a:ext cx="883262" cy="242091"/>
            <a:chOff x="2300350" y="2601250"/>
            <a:chExt cx="2275275" cy="623625"/>
          </a:xfrm>
        </p:grpSpPr>
        <p:sp>
          <p:nvSpPr>
            <p:cNvPr id="5477" name="Google Shape;5477;p6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65"/>
          <p:cNvGrpSpPr/>
          <p:nvPr/>
        </p:nvGrpSpPr>
        <p:grpSpPr>
          <a:xfrm>
            <a:off x="2818167" y="4305992"/>
            <a:ext cx="1105976" cy="133969"/>
            <a:chOff x="8183182" y="663852"/>
            <a:chExt cx="1475028" cy="178673"/>
          </a:xfrm>
        </p:grpSpPr>
        <p:grpSp>
          <p:nvGrpSpPr>
            <p:cNvPr id="5484" name="Google Shape;5484;p65"/>
            <p:cNvGrpSpPr/>
            <p:nvPr/>
          </p:nvGrpSpPr>
          <p:grpSpPr>
            <a:xfrm>
              <a:off x="8183182" y="774425"/>
              <a:ext cx="1178025" cy="68100"/>
              <a:chOff x="2024450" y="204150"/>
              <a:chExt cx="1178025" cy="68100"/>
            </a:xfrm>
          </p:grpSpPr>
          <p:sp>
            <p:nvSpPr>
              <p:cNvPr id="5485" name="Google Shape;5485;p6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65"/>
            <p:cNvGrpSpPr/>
            <p:nvPr/>
          </p:nvGrpSpPr>
          <p:grpSpPr>
            <a:xfrm>
              <a:off x="8480185" y="663852"/>
              <a:ext cx="1178025" cy="68100"/>
              <a:chOff x="2024450" y="204150"/>
              <a:chExt cx="1178025" cy="68100"/>
            </a:xfrm>
          </p:grpSpPr>
          <p:sp>
            <p:nvSpPr>
              <p:cNvPr id="5496" name="Google Shape;5496;p6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9" name="Shape 5509"/>
        <p:cNvGrpSpPr/>
        <p:nvPr/>
      </p:nvGrpSpPr>
      <p:grpSpPr>
        <a:xfrm>
          <a:off x="0" y="0"/>
          <a:ext cx="0" cy="0"/>
          <a:chOff x="0" y="0"/>
          <a:chExt cx="0" cy="0"/>
        </a:xfrm>
      </p:grpSpPr>
      <p:sp>
        <p:nvSpPr>
          <p:cNvPr id="5510" name="Google Shape;5510;p66"/>
          <p:cNvSpPr/>
          <p:nvPr/>
        </p:nvSpPr>
        <p:spPr>
          <a:xfrm>
            <a:off x="675350" y="587500"/>
            <a:ext cx="3701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6"/>
                </a:solidFill>
              </a:rPr>
              <a:t>Common Objects in Context (COCO)</a:t>
            </a:r>
            <a:endParaRPr b="1" sz="1500">
              <a:solidFill>
                <a:schemeClr val="accent6"/>
              </a:solidFill>
            </a:endParaRPr>
          </a:p>
        </p:txBody>
      </p:sp>
      <p:sp>
        <p:nvSpPr>
          <p:cNvPr id="5511" name="Google Shape;5511;p66"/>
          <p:cNvSpPr txBox="1"/>
          <p:nvPr>
            <p:ph idx="3" type="title"/>
          </p:nvPr>
        </p:nvSpPr>
        <p:spPr>
          <a:xfrm>
            <a:off x="738800" y="165575"/>
            <a:ext cx="5871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01</a:t>
            </a:r>
            <a:endParaRPr sz="3000"/>
          </a:p>
        </p:txBody>
      </p:sp>
      <p:sp>
        <p:nvSpPr>
          <p:cNvPr id="5512" name="Google Shape;5512;p66"/>
          <p:cNvSpPr txBox="1"/>
          <p:nvPr>
            <p:ph idx="1" type="subTitle"/>
          </p:nvPr>
        </p:nvSpPr>
        <p:spPr>
          <a:xfrm>
            <a:off x="675350" y="1000725"/>
            <a:ext cx="5325300" cy="132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COCO is a huge image dataset collected for object detection, segmentation, and person key points detection, the annotations are stored using JSON .</a:t>
            </a:r>
            <a:endParaRPr sz="1300"/>
          </a:p>
          <a:p>
            <a:pPr indent="0" lvl="0" marL="0" rtl="0" algn="l">
              <a:spcBef>
                <a:spcPts val="0"/>
              </a:spcBef>
              <a:spcAft>
                <a:spcPts val="0"/>
              </a:spcAft>
              <a:buNone/>
            </a:pPr>
            <a:r>
              <a:rPr b="1" lang="en" sz="1300"/>
              <a:t>Coordination</a:t>
            </a:r>
            <a:r>
              <a:rPr lang="en" sz="1300"/>
              <a:t>: Centralized - [x , y , width , height]</a:t>
            </a:r>
            <a:endParaRPr sz="1300"/>
          </a:p>
          <a:p>
            <a:pPr indent="0" lvl="0" marL="0" rtl="0" algn="l">
              <a:spcBef>
                <a:spcPts val="0"/>
              </a:spcBef>
              <a:spcAft>
                <a:spcPts val="0"/>
              </a:spcAft>
              <a:buNone/>
            </a:pPr>
            <a:r>
              <a:rPr b="1" lang="en" sz="1300"/>
              <a:t>Method of recording the boundaries of object</a:t>
            </a:r>
            <a:r>
              <a:rPr lang="en" sz="1300"/>
              <a:t>: polygon-based</a:t>
            </a:r>
            <a:endParaRPr sz="1300"/>
          </a:p>
          <a:p>
            <a:pPr indent="0" lvl="0" marL="0" rtl="0" algn="l">
              <a:spcBef>
                <a:spcPts val="0"/>
              </a:spcBef>
              <a:spcAft>
                <a:spcPts val="0"/>
              </a:spcAft>
              <a:buNone/>
            </a:pPr>
            <a:r>
              <a:rPr b="1" lang="en" sz="1300"/>
              <a:t>Speed</a:t>
            </a:r>
            <a:r>
              <a:rPr lang="en" sz="1300"/>
              <a:t>: slow</a:t>
            </a:r>
            <a:endParaRPr sz="1300"/>
          </a:p>
        </p:txBody>
      </p:sp>
      <p:sp>
        <p:nvSpPr>
          <p:cNvPr id="5513" name="Google Shape;5513;p66"/>
          <p:cNvSpPr/>
          <p:nvPr/>
        </p:nvSpPr>
        <p:spPr>
          <a:xfrm>
            <a:off x="675350" y="2794475"/>
            <a:ext cx="30123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6"/>
                </a:solidFill>
              </a:rPr>
              <a:t>You Only Look Once (YOLO)</a:t>
            </a:r>
            <a:endParaRPr b="1" sz="1500">
              <a:solidFill>
                <a:schemeClr val="accent6"/>
              </a:solidFill>
            </a:endParaRPr>
          </a:p>
        </p:txBody>
      </p:sp>
      <p:sp>
        <p:nvSpPr>
          <p:cNvPr id="5514" name="Google Shape;5514;p66"/>
          <p:cNvSpPr txBox="1"/>
          <p:nvPr>
            <p:ph idx="1" type="subTitle"/>
          </p:nvPr>
        </p:nvSpPr>
        <p:spPr>
          <a:xfrm>
            <a:off x="675350" y="3270575"/>
            <a:ext cx="7665000" cy="13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YOLO labeling format, a .txt file with the same name is created for each image file in the same directory. Each .txt file contains the annotations for the corresponding image file .</a:t>
            </a:r>
            <a:endParaRPr/>
          </a:p>
          <a:p>
            <a:pPr indent="0" lvl="0" marL="0" rtl="0" algn="l">
              <a:spcBef>
                <a:spcPts val="0"/>
              </a:spcBef>
              <a:spcAft>
                <a:spcPts val="0"/>
              </a:spcAft>
              <a:buNone/>
            </a:pPr>
            <a:r>
              <a:rPr b="1" lang="en"/>
              <a:t>&lt;object-class&gt; &lt;x&gt; &lt;y&gt; &lt;width&gt; &lt;height&gt;</a:t>
            </a:r>
            <a:endParaRPr b="1"/>
          </a:p>
          <a:p>
            <a:pPr indent="0" lvl="0" marL="0" rtl="0" algn="l">
              <a:spcBef>
                <a:spcPts val="0"/>
              </a:spcBef>
              <a:spcAft>
                <a:spcPts val="0"/>
              </a:spcAft>
              <a:buClr>
                <a:schemeClr val="dk1"/>
              </a:buClr>
              <a:buSzPts val="1100"/>
              <a:buFont typeface="Arial"/>
              <a:buNone/>
            </a:pPr>
            <a:r>
              <a:rPr b="1" lang="en"/>
              <a:t>Coordination</a:t>
            </a:r>
            <a:r>
              <a:rPr lang="en"/>
              <a:t>: Centralized - </a:t>
            </a:r>
            <a:r>
              <a:rPr lang="en" sz="1300"/>
              <a:t>[x , y , width , height]</a:t>
            </a:r>
            <a:endParaRPr/>
          </a:p>
          <a:p>
            <a:pPr indent="0" lvl="0" marL="0" rtl="0" algn="l">
              <a:spcBef>
                <a:spcPts val="0"/>
              </a:spcBef>
              <a:spcAft>
                <a:spcPts val="0"/>
              </a:spcAft>
              <a:buClr>
                <a:schemeClr val="dk1"/>
              </a:buClr>
              <a:buSzPts val="1100"/>
              <a:buFont typeface="Arial"/>
              <a:buNone/>
            </a:pPr>
            <a:r>
              <a:rPr b="1" lang="en"/>
              <a:t>Method of recording the boundaries of object</a:t>
            </a:r>
            <a:r>
              <a:rPr lang="en"/>
              <a:t>: Grid-based</a:t>
            </a:r>
            <a:endParaRPr/>
          </a:p>
          <a:p>
            <a:pPr indent="0" lvl="0" marL="0" rtl="0" algn="l">
              <a:spcBef>
                <a:spcPts val="0"/>
              </a:spcBef>
              <a:spcAft>
                <a:spcPts val="0"/>
              </a:spcAft>
              <a:buNone/>
            </a:pPr>
            <a:r>
              <a:rPr b="1" lang="en"/>
              <a:t>Speed</a:t>
            </a:r>
            <a:r>
              <a:rPr lang="en"/>
              <a:t>: very fast</a:t>
            </a:r>
            <a:endParaRPr b="1"/>
          </a:p>
        </p:txBody>
      </p:sp>
      <p:pic>
        <p:nvPicPr>
          <p:cNvPr id="5515" name="Google Shape;5515;p66"/>
          <p:cNvPicPr preferRelativeResize="0"/>
          <p:nvPr/>
        </p:nvPicPr>
        <p:blipFill>
          <a:blip r:embed="rId3">
            <a:alphaModFix/>
          </a:blip>
          <a:stretch>
            <a:fillRect/>
          </a:stretch>
        </p:blipFill>
        <p:spPr>
          <a:xfrm>
            <a:off x="5950900" y="749550"/>
            <a:ext cx="2817325" cy="1807750"/>
          </a:xfrm>
          <a:prstGeom prst="rect">
            <a:avLst/>
          </a:prstGeom>
          <a:noFill/>
          <a:ln>
            <a:noFill/>
          </a:ln>
        </p:spPr>
      </p:pic>
      <p:pic>
        <p:nvPicPr>
          <p:cNvPr id="5516" name="Google Shape;5516;p66"/>
          <p:cNvPicPr preferRelativeResize="0"/>
          <p:nvPr/>
        </p:nvPicPr>
        <p:blipFill>
          <a:blip r:embed="rId4">
            <a:alphaModFix/>
          </a:blip>
          <a:stretch>
            <a:fillRect/>
          </a:stretch>
        </p:blipFill>
        <p:spPr>
          <a:xfrm>
            <a:off x="2103050" y="4580900"/>
            <a:ext cx="5701925" cy="458400"/>
          </a:xfrm>
          <a:prstGeom prst="rect">
            <a:avLst/>
          </a:prstGeom>
          <a:noFill/>
          <a:ln>
            <a:noFill/>
          </a:ln>
        </p:spPr>
      </p:pic>
      <p:sp>
        <p:nvSpPr>
          <p:cNvPr id="5517" name="Google Shape;5517;p66"/>
          <p:cNvSpPr txBox="1"/>
          <p:nvPr>
            <p:ph idx="3" type="title"/>
          </p:nvPr>
        </p:nvSpPr>
        <p:spPr>
          <a:xfrm>
            <a:off x="738800" y="2371800"/>
            <a:ext cx="6765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02</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1" name="Shape 5521"/>
        <p:cNvGrpSpPr/>
        <p:nvPr/>
      </p:nvGrpSpPr>
      <p:grpSpPr>
        <a:xfrm>
          <a:off x="0" y="0"/>
          <a:ext cx="0" cy="0"/>
          <a:chOff x="0" y="0"/>
          <a:chExt cx="0" cy="0"/>
        </a:xfrm>
      </p:grpSpPr>
      <p:sp>
        <p:nvSpPr>
          <p:cNvPr id="5522" name="Google Shape;5522;p67"/>
          <p:cNvSpPr/>
          <p:nvPr/>
        </p:nvSpPr>
        <p:spPr>
          <a:xfrm>
            <a:off x="675350" y="1044700"/>
            <a:ext cx="17007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6"/>
                </a:solidFill>
              </a:rPr>
              <a:t>PASCAL VOC</a:t>
            </a:r>
            <a:endParaRPr b="1" sz="1500">
              <a:solidFill>
                <a:schemeClr val="accent6"/>
              </a:solidFill>
            </a:endParaRPr>
          </a:p>
        </p:txBody>
      </p:sp>
      <p:sp>
        <p:nvSpPr>
          <p:cNvPr id="5523" name="Google Shape;5523;p67"/>
          <p:cNvSpPr txBox="1"/>
          <p:nvPr>
            <p:ph idx="1" type="subTitle"/>
          </p:nvPr>
        </p:nvSpPr>
        <p:spPr>
          <a:xfrm>
            <a:off x="675350" y="1546975"/>
            <a:ext cx="6608100" cy="145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PASCAL VOC is a data annotation format that stores annotation information in XML format. each image requires an XML file. </a:t>
            </a:r>
            <a:r>
              <a:rPr lang="en"/>
              <a:t>i</a:t>
            </a:r>
            <a:r>
              <a:rPr lang="en"/>
              <a:t>t provides image datasets for over 20 classes that use object detection, semantic segmentation</a:t>
            </a:r>
            <a:endParaRPr/>
          </a:p>
          <a:p>
            <a:pPr indent="0" lvl="0" marL="0" rtl="0" algn="l">
              <a:spcBef>
                <a:spcPts val="0"/>
              </a:spcBef>
              <a:spcAft>
                <a:spcPts val="0"/>
              </a:spcAft>
              <a:buClr>
                <a:schemeClr val="dk1"/>
              </a:buClr>
              <a:buSzPts val="1100"/>
              <a:buFont typeface="Arial"/>
              <a:buNone/>
            </a:pPr>
            <a:r>
              <a:rPr b="1" lang="en" sz="1300"/>
              <a:t>Coordination</a:t>
            </a:r>
            <a:r>
              <a:rPr lang="en" sz="1300"/>
              <a:t>: Distributed - [xmin , ymin , xmax, ymax]</a:t>
            </a:r>
            <a:endParaRPr sz="1300"/>
          </a:p>
          <a:p>
            <a:pPr indent="0" lvl="0" marL="0" rtl="0" algn="l">
              <a:spcBef>
                <a:spcPts val="0"/>
              </a:spcBef>
              <a:spcAft>
                <a:spcPts val="0"/>
              </a:spcAft>
              <a:buClr>
                <a:schemeClr val="dk1"/>
              </a:buClr>
              <a:buSzPts val="1100"/>
              <a:buFont typeface="Arial"/>
              <a:buNone/>
            </a:pPr>
            <a:r>
              <a:rPr b="1" lang="en" sz="1300"/>
              <a:t>Method of recording the boundaries of object</a:t>
            </a:r>
            <a:r>
              <a:rPr lang="en" sz="1300"/>
              <a:t>: Rectangle-based</a:t>
            </a:r>
            <a:endParaRPr sz="1300"/>
          </a:p>
          <a:p>
            <a:pPr indent="0" lvl="0" marL="0" rtl="0" algn="l">
              <a:spcBef>
                <a:spcPts val="0"/>
              </a:spcBef>
              <a:spcAft>
                <a:spcPts val="0"/>
              </a:spcAft>
              <a:buNone/>
            </a:pPr>
            <a:r>
              <a:rPr b="1" lang="en" sz="1300"/>
              <a:t>Speed</a:t>
            </a:r>
            <a:r>
              <a:rPr lang="en" sz="1300"/>
              <a:t>: Fast</a:t>
            </a:r>
            <a:endParaRPr/>
          </a:p>
        </p:txBody>
      </p:sp>
      <p:pic>
        <p:nvPicPr>
          <p:cNvPr id="5524" name="Google Shape;5524;p67"/>
          <p:cNvPicPr preferRelativeResize="0"/>
          <p:nvPr/>
        </p:nvPicPr>
        <p:blipFill>
          <a:blip r:embed="rId3">
            <a:alphaModFix/>
          </a:blip>
          <a:stretch>
            <a:fillRect/>
          </a:stretch>
        </p:blipFill>
        <p:spPr>
          <a:xfrm>
            <a:off x="5254400" y="2375325"/>
            <a:ext cx="3363850" cy="2275550"/>
          </a:xfrm>
          <a:prstGeom prst="rect">
            <a:avLst/>
          </a:prstGeom>
          <a:noFill/>
          <a:ln>
            <a:noFill/>
          </a:ln>
        </p:spPr>
      </p:pic>
      <p:sp>
        <p:nvSpPr>
          <p:cNvPr id="5525" name="Google Shape;5525;p67"/>
          <p:cNvSpPr txBox="1"/>
          <p:nvPr>
            <p:ph idx="3" type="title"/>
          </p:nvPr>
        </p:nvSpPr>
        <p:spPr>
          <a:xfrm>
            <a:off x="675350" y="472650"/>
            <a:ext cx="7065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03</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